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7"/>
  </p:notesMasterIdLst>
  <p:sldIdLst>
    <p:sldId id="266" r:id="rId2"/>
    <p:sldId id="257" r:id="rId3"/>
    <p:sldId id="259" r:id="rId4"/>
    <p:sldId id="261" r:id="rId5"/>
    <p:sldId id="267" r:id="rId6"/>
  </p:sldIdLst>
  <p:sldSz cx="10690225" cy="7564438"/>
  <p:notesSz cx="7099300" cy="10234613"/>
  <p:custDataLst>
    <p:tags r:id="rId8"/>
  </p:custDataLst>
  <p:defaultTextStyle>
    <a:defPPr>
      <a:defRPr lang="de-DE"/>
    </a:defPPr>
    <a:lvl1pPr marL="0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263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526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3791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055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6319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7580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48845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0111" algn="l" defTabSz="104252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451" userDrawn="1">
          <p15:clr>
            <a:srgbClr val="A4A3A4"/>
          </p15:clr>
        </p15:guide>
        <p15:guide id="3" pos="3526" userDrawn="1">
          <p15:clr>
            <a:srgbClr val="A4A3A4"/>
          </p15:clr>
        </p15:guide>
        <p15:guide id="4" pos="305" userDrawn="1">
          <p15:clr>
            <a:srgbClr val="A4A3A4"/>
          </p15:clr>
        </p15:guide>
        <p15:guide id="5" orient="horz" pos="22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0" autoAdjust="0"/>
    <p:restoredTop sz="92727" autoAdjust="0"/>
  </p:normalViewPr>
  <p:slideViewPr>
    <p:cSldViewPr snapToGrid="0">
      <p:cViewPr varScale="1">
        <p:scale>
          <a:sx n="95" d="100"/>
          <a:sy n="95" d="100"/>
        </p:scale>
        <p:origin x="1856" y="200"/>
      </p:cViewPr>
      <p:guideLst>
        <p:guide pos="6451"/>
        <p:guide pos="3526"/>
        <p:guide pos="305"/>
        <p:guide orient="horz" pos="22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E1CD1-63EE-4B44-8D93-F811485723F6}" type="datetimeFigureOut">
              <a:rPr lang="de-DE" smtClean="0"/>
              <a:t>27.02.19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1279525"/>
            <a:ext cx="48831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34384-1603-5043-9514-1525229CC5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24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BASF: </a:t>
            </a:r>
            <a:r>
              <a:rPr lang="de-DE" dirty="0" err="1"/>
              <a:t>Brandingstrategie</a:t>
            </a:r>
            <a:r>
              <a:rPr lang="de-DE" dirty="0"/>
              <a:t> für eine Tochtermarke</a:t>
            </a:r>
          </a:p>
          <a:p>
            <a:r>
              <a:rPr lang="de-DE" dirty="0"/>
              <a:t>Lufthansa: Erstellung eine </a:t>
            </a:r>
            <a:r>
              <a:rPr lang="de-DE" dirty="0" err="1"/>
              <a:t>Controllingtool</a:t>
            </a:r>
            <a:r>
              <a:rPr lang="de-DE" dirty="0"/>
              <a:t> für die Beteiligungen</a:t>
            </a:r>
          </a:p>
          <a:p>
            <a:r>
              <a:rPr lang="de-DE" dirty="0"/>
              <a:t>Bosch: Marktanalyse</a:t>
            </a:r>
          </a:p>
          <a:p>
            <a:r>
              <a:rPr lang="de-DE" dirty="0"/>
              <a:t>Düker: Marktanalyse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34384-1603-5043-9514-1525229CC5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16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01C97-03FE-428F-B2FD-C5D641DA756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13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7.emf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7371514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9" name="think-cell Folie" r:id="rId5" imgW="1161" imgH="1172" progId="TCLayout.ActiveDocument.1">
                  <p:embed/>
                </p:oleObj>
              </mc:Choice>
              <mc:Fallback>
                <p:oleObj name="think-cell Folie" r:id="rId5" imgW="1161" imgH="117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76616" y="2342551"/>
            <a:ext cx="9541416" cy="648136"/>
          </a:xfrm>
          <a:prstGeom prst="rect">
            <a:avLst/>
          </a:prstGeom>
          <a:ln/>
        </p:spPr>
        <p:txBody>
          <a:bodyPr lIns="7200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de-DE" sz="2400">
                <a:solidFill>
                  <a:schemeClr val="bg1"/>
                </a:solidFill>
                <a:latin typeface="Tahoma" charset="0"/>
              </a:rPr>
              <a:t>Titelmasterformat durch Klicken bearbeiten</a:t>
            </a:r>
            <a:endParaRPr lang="de-DE" sz="2400" dirty="0">
              <a:solidFill>
                <a:schemeClr val="bg1"/>
              </a:solidFill>
              <a:latin typeface="Tahoma" charset="0"/>
              <a:ea typeface="ＭＳ Ｐゴシック" charset="0"/>
            </a:endParaRPr>
          </a:p>
        </p:txBody>
      </p:sp>
      <p:cxnSp>
        <p:nvCxnSpPr>
          <p:cNvPr id="15" name="Gerade Verbindung 3"/>
          <p:cNvCxnSpPr/>
          <p:nvPr/>
        </p:nvCxnSpPr>
        <p:spPr bwMode="auto">
          <a:xfrm>
            <a:off x="376616" y="2990687"/>
            <a:ext cx="9541416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616" y="2967900"/>
            <a:ext cx="9541416" cy="648136"/>
          </a:xfrm>
          <a:noFill/>
          <a:ln algn="ctr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0" kern="0" smtClean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  <a:lvl2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2pPr>
            <a:lvl3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3pPr>
            <a:lvl4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4pPr>
            <a:lvl5pPr>
              <a:defRPr lang="de-DE" sz="2100" b="1" kern="120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5pPr>
          </a:lstStyle>
          <a:p>
            <a:pPr marL="0" lvl="0" defTabSz="994987" latinLnBrk="0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Untertitel</a:t>
            </a: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373" y="109834"/>
            <a:ext cx="3131443" cy="1392524"/>
          </a:xfrm>
          <a:prstGeom prst="rect">
            <a:avLst/>
          </a:prstGeom>
        </p:spPr>
      </p:pic>
      <p:sp>
        <p:nvSpPr>
          <p:cNvPr id="18" name="Rectangle 6"/>
          <p:cNvSpPr txBox="1">
            <a:spLocks noChangeArrowheads="1"/>
          </p:cNvSpPr>
          <p:nvPr/>
        </p:nvSpPr>
        <p:spPr>
          <a:xfrm>
            <a:off x="376616" y="6087825"/>
            <a:ext cx="5329383" cy="1296344"/>
          </a:xfrm>
          <a:prstGeom prst="rect">
            <a:avLst/>
          </a:prstGeom>
          <a:noFill/>
          <a:ln algn="ctr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11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99488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3000" b="1" kern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VERTRAULICH UND RECHTLICH GESCHÜTZT</a:t>
            </a:r>
          </a:p>
          <a:p>
            <a:pPr eaLnBrk="1" hangingPunct="1"/>
            <a: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Jegliche Verwendung dieser Präsentation ohne ausdrückliche</a:t>
            </a:r>
            <a:b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</a:br>
            <a: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Genehmigung durch INTEGRA ist streng untersagt</a:t>
            </a:r>
          </a:p>
        </p:txBody>
      </p:sp>
    </p:spTree>
    <p:extLst>
      <p:ext uri="{BB962C8B-B14F-4D97-AF65-F5344CB8AC3E}">
        <p14:creationId xmlns:p14="http://schemas.microsoft.com/office/powerpoint/2010/main" val="420078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zwei Zeilen -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gray">
          <a:xfrm>
            <a:off x="685610" y="1427551"/>
            <a:ext cx="9518193" cy="496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10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04778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wei Zeilen -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3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685611" y="1427551"/>
            <a:ext cx="4583326" cy="4967785"/>
          </a:xfrm>
        </p:spPr>
        <p:txBody>
          <a:bodyPr/>
          <a:lstStyle>
            <a:lvl1pPr marL="342701" indent="-342701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5421293" y="1427551"/>
            <a:ext cx="4583326" cy="4967785"/>
          </a:xfrm>
        </p:spPr>
        <p:txBody>
          <a:bodyPr/>
          <a:lstStyle>
            <a:lvl1pPr marL="342701" indent="-342701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11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9131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</p:spTree>
    <p:extLst>
      <p:ext uri="{BB962C8B-B14F-4D97-AF65-F5344CB8AC3E}">
        <p14:creationId xmlns:p14="http://schemas.microsoft.com/office/powerpoint/2010/main" val="2844132529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-Spalt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8" name="Rechteck 5"/>
          <p:cNvSpPr/>
          <p:nvPr/>
        </p:nvSpPr>
        <p:spPr bwMode="auto">
          <a:xfrm>
            <a:off x="6168148" y="1806690"/>
            <a:ext cx="4038275" cy="446239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78" tIns="52505" rIns="102641" bIns="52505" numCol="1" rtlCol="0" anchor="ctr" anchorCtr="0" compatLnSpc="1">
            <a:prstTxWarp prst="textNoShape">
              <a:avLst/>
            </a:prstTxWarp>
          </a:bodyPr>
          <a:lstStyle/>
          <a:p>
            <a:pPr algn="ctr" defTabSz="995164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02092" y="1446766"/>
            <a:ext cx="5245082" cy="359924"/>
          </a:xfrm>
        </p:spPr>
        <p:txBody>
          <a:bodyPr anchor="ctr"/>
          <a:lstStyle>
            <a:lvl1pPr marL="0" indent="0">
              <a:buNone/>
              <a:defRPr sz="1800" b="1"/>
            </a:lvl1pPr>
          </a:lstStyle>
          <a:p>
            <a:pPr lvl="0"/>
            <a:r>
              <a:rPr lang="de-DE" sz="1800" b="1" dirty="0"/>
              <a:t>Text-Titel</a:t>
            </a:r>
            <a:endParaRPr lang="de-DE" dirty="0"/>
          </a:p>
        </p:txBody>
      </p:sp>
      <p:cxnSp>
        <p:nvCxnSpPr>
          <p:cNvPr id="11" name="Gerade Verbindung 58"/>
          <p:cNvCxnSpPr/>
          <p:nvPr/>
        </p:nvCxnSpPr>
        <p:spPr bwMode="auto">
          <a:xfrm>
            <a:off x="702092" y="1806690"/>
            <a:ext cx="524508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platzhalter 17"/>
          <p:cNvSpPr>
            <a:spLocks noGrp="1"/>
          </p:cNvSpPr>
          <p:nvPr>
            <p:ph type="body" sz="quarter" idx="18"/>
          </p:nvPr>
        </p:nvSpPr>
        <p:spPr>
          <a:xfrm>
            <a:off x="6388012" y="1920729"/>
            <a:ext cx="3596738" cy="425137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1" name="Rechteck 31"/>
          <p:cNvSpPr/>
          <p:nvPr/>
        </p:nvSpPr>
        <p:spPr bwMode="auto">
          <a:xfrm>
            <a:off x="486426" y="1201140"/>
            <a:ext cx="6173168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2" name="Textplatzhalter 17"/>
          <p:cNvSpPr>
            <a:spLocks noGrp="1"/>
          </p:cNvSpPr>
          <p:nvPr>
            <p:ph type="body" sz="quarter" idx="17"/>
          </p:nvPr>
        </p:nvSpPr>
        <p:spPr>
          <a:xfrm>
            <a:off x="702092" y="1920728"/>
            <a:ext cx="5244383" cy="4251374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541127277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-Spalt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95971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4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hteck 31"/>
          <p:cNvSpPr/>
          <p:nvPr/>
        </p:nvSpPr>
        <p:spPr bwMode="auto">
          <a:xfrm>
            <a:off x="486425" y="1201140"/>
            <a:ext cx="7840157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8" name="Rechteck 5"/>
          <p:cNvSpPr/>
          <p:nvPr/>
        </p:nvSpPr>
        <p:spPr bwMode="auto">
          <a:xfrm>
            <a:off x="7936607" y="1806690"/>
            <a:ext cx="2268006" cy="446239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78" tIns="52505" rIns="102641" bIns="52505" numCol="1" rtlCol="0" anchor="ctr" anchorCtr="0" compatLnSpc="1">
            <a:prstTxWarp prst="textNoShape">
              <a:avLst/>
            </a:prstTxWarp>
          </a:bodyPr>
          <a:lstStyle/>
          <a:p>
            <a:pPr algn="ctr" defTabSz="995164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92" y="1446766"/>
            <a:ext cx="3382087" cy="359924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de-DE" b="1" dirty="0"/>
              <a:t>Text-Titel</a:t>
            </a:r>
            <a:endParaRPr lang="de-DE" dirty="0"/>
          </a:p>
        </p:txBody>
      </p:sp>
      <p:cxnSp>
        <p:nvCxnSpPr>
          <p:cNvPr id="11" name="Gerade Verbindung 58"/>
          <p:cNvCxnSpPr/>
          <p:nvPr/>
        </p:nvCxnSpPr>
        <p:spPr bwMode="auto">
          <a:xfrm>
            <a:off x="702092" y="1806690"/>
            <a:ext cx="33820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279724" y="1446766"/>
            <a:ext cx="3382087" cy="359924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de-DE" b="1" dirty="0"/>
              <a:t>Text-Titel</a:t>
            </a:r>
            <a:endParaRPr lang="de-DE" dirty="0"/>
          </a:p>
        </p:txBody>
      </p:sp>
      <p:cxnSp>
        <p:nvCxnSpPr>
          <p:cNvPr id="16" name="Gerade Verbindung 58"/>
          <p:cNvCxnSpPr/>
          <p:nvPr/>
        </p:nvCxnSpPr>
        <p:spPr bwMode="auto">
          <a:xfrm>
            <a:off x="4279724" y="1806690"/>
            <a:ext cx="33820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702092" y="1920728"/>
            <a:ext cx="3382087" cy="46010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7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060144" y="1920728"/>
            <a:ext cx="2020933" cy="425137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 dirty="0"/>
              <a:t>Text-Highlight</a:t>
            </a:r>
          </a:p>
        </p:txBody>
      </p:sp>
      <p:sp>
        <p:nvSpPr>
          <p:cNvPr id="28" name="Textplatzhalter 17"/>
          <p:cNvSpPr>
            <a:spLocks noGrp="1"/>
          </p:cNvSpPr>
          <p:nvPr>
            <p:ph type="body" sz="quarter" idx="19"/>
          </p:nvPr>
        </p:nvSpPr>
        <p:spPr>
          <a:xfrm>
            <a:off x="4279724" y="1920728"/>
            <a:ext cx="3382087" cy="46010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702015423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lei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307201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9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hteck 31"/>
          <p:cNvSpPr/>
          <p:nvPr/>
        </p:nvSpPr>
        <p:spPr bwMode="auto">
          <a:xfrm>
            <a:off x="486425" y="1201140"/>
            <a:ext cx="7840157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8" name="Rechteck 5"/>
          <p:cNvSpPr/>
          <p:nvPr/>
        </p:nvSpPr>
        <p:spPr bwMode="auto">
          <a:xfrm>
            <a:off x="7936607" y="1806690"/>
            <a:ext cx="2268006" cy="446239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78" tIns="52505" rIns="102641" bIns="52505" numCol="1" rtlCol="0" anchor="ctr" anchorCtr="0" compatLnSpc="1">
            <a:prstTxWarp prst="textNoShape">
              <a:avLst/>
            </a:prstTxWarp>
          </a:bodyPr>
          <a:lstStyle/>
          <a:p>
            <a:pPr algn="ctr" defTabSz="995164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92" y="1446766"/>
            <a:ext cx="3382087" cy="359924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de-DE" b="1" dirty="0"/>
              <a:t>Text-Titel</a:t>
            </a:r>
            <a:endParaRPr lang="de-DE" dirty="0"/>
          </a:p>
        </p:txBody>
      </p:sp>
      <p:cxnSp>
        <p:nvCxnSpPr>
          <p:cNvPr id="11" name="Gerade Verbindung 58"/>
          <p:cNvCxnSpPr/>
          <p:nvPr/>
        </p:nvCxnSpPr>
        <p:spPr bwMode="auto">
          <a:xfrm>
            <a:off x="702092" y="1806690"/>
            <a:ext cx="33820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702092" y="1920728"/>
            <a:ext cx="3382087" cy="46010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6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060144" y="1920728"/>
            <a:ext cx="2020933" cy="425137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 dirty="0"/>
              <a:t>Text-Highlight</a:t>
            </a:r>
          </a:p>
        </p:txBody>
      </p:sp>
      <p:sp>
        <p:nvSpPr>
          <p:cNvPr id="19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279724" y="1446766"/>
            <a:ext cx="3382087" cy="359924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de-DE" b="1" dirty="0"/>
              <a:t>Text-Titel</a:t>
            </a:r>
            <a:endParaRPr lang="de-DE" dirty="0"/>
          </a:p>
        </p:txBody>
      </p:sp>
      <p:cxnSp>
        <p:nvCxnSpPr>
          <p:cNvPr id="16" name="Gerade Verbindung 58"/>
          <p:cNvCxnSpPr/>
          <p:nvPr/>
        </p:nvCxnSpPr>
        <p:spPr bwMode="auto">
          <a:xfrm>
            <a:off x="4279724" y="1806690"/>
            <a:ext cx="33820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platzhalter 17"/>
          <p:cNvSpPr>
            <a:spLocks noGrp="1"/>
          </p:cNvSpPr>
          <p:nvPr>
            <p:ph type="body" sz="quarter" idx="19"/>
          </p:nvPr>
        </p:nvSpPr>
        <p:spPr>
          <a:xfrm>
            <a:off x="4279724" y="1920728"/>
            <a:ext cx="3382087" cy="46010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cxnSp>
        <p:nvCxnSpPr>
          <p:cNvPr id="15" name="Gerader Verbinder 10"/>
          <p:cNvCxnSpPr/>
          <p:nvPr/>
        </p:nvCxnSpPr>
        <p:spPr bwMode="auto">
          <a:xfrm>
            <a:off x="4181951" y="1403820"/>
            <a:ext cx="2" cy="511799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Eingekerbter Richtungspfeil 71"/>
          <p:cNvSpPr/>
          <p:nvPr/>
        </p:nvSpPr>
        <p:spPr bwMode="auto">
          <a:xfrm>
            <a:off x="4091265" y="3720885"/>
            <a:ext cx="181373" cy="483867"/>
          </a:xfrm>
          <a:prstGeom prst="chevron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632605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10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3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1600696" y="1673157"/>
            <a:ext cx="8206919" cy="304699"/>
          </a:xfrm>
        </p:spPr>
        <p:txBody>
          <a:bodyPr wrap="square" rtlCol="0">
            <a:spAutoFit/>
          </a:bodyPr>
          <a:lstStyle>
            <a:lvl1pPr>
              <a:defRPr lang="de-DE" kern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 typeface="Symbol" panose="05050102010706020507" pitchFamily="18" charset="2"/>
              <a:buNone/>
              <a:defRPr lang="de-DE" sz="2100" kern="1200" smtClean="0">
                <a:solidFill>
                  <a:schemeClr val="tx1"/>
                </a:solidFill>
                <a:ea typeface="+mn-ea"/>
                <a:cs typeface="+mn-cs"/>
              </a:defRPr>
            </a:lvl2pPr>
          </a:lstStyle>
          <a:p>
            <a:pPr marL="179388" lvl="0" indent="-179388" defTabSz="1042526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de-DE" b="0"/>
              <a:t>Textmasterformat bearbeiten</a:t>
            </a:r>
          </a:p>
        </p:txBody>
      </p:sp>
      <p:sp>
        <p:nvSpPr>
          <p:cNvPr id="25" name="Textplatzhalter 17"/>
          <p:cNvSpPr>
            <a:spLocks noGrp="1"/>
          </p:cNvSpPr>
          <p:nvPr>
            <p:ph type="body" sz="quarter" idx="18"/>
          </p:nvPr>
        </p:nvSpPr>
        <p:spPr>
          <a:xfrm>
            <a:off x="1604105" y="3647706"/>
            <a:ext cx="8206919" cy="304699"/>
          </a:xfrm>
        </p:spPr>
        <p:txBody>
          <a:bodyPr wrap="square" rtlCol="0">
            <a:spAutoFit/>
          </a:bodyPr>
          <a:lstStyle>
            <a:lvl1pPr>
              <a:defRPr lang="de-DE" kern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 typeface="Symbol" panose="05050102010706020507" pitchFamily="18" charset="2"/>
              <a:buNone/>
              <a:defRPr lang="de-DE" sz="2100" kern="1200" smtClean="0">
                <a:solidFill>
                  <a:schemeClr val="tx1"/>
                </a:solidFill>
                <a:ea typeface="+mn-ea"/>
                <a:cs typeface="+mn-cs"/>
              </a:defRPr>
            </a:lvl2pPr>
          </a:lstStyle>
          <a:p>
            <a:pPr marL="179388" lvl="0" indent="-179388" defTabSz="1042526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de-DE" b="0"/>
              <a:t>Textmasterformat bearbeiten</a:t>
            </a:r>
          </a:p>
        </p:txBody>
      </p:sp>
      <p:sp>
        <p:nvSpPr>
          <p:cNvPr id="24" name="Textplatzhalter 17"/>
          <p:cNvSpPr>
            <a:spLocks noGrp="1"/>
          </p:cNvSpPr>
          <p:nvPr>
            <p:ph type="body" sz="quarter" idx="17"/>
          </p:nvPr>
        </p:nvSpPr>
        <p:spPr>
          <a:xfrm>
            <a:off x="1600696" y="5622254"/>
            <a:ext cx="8206919" cy="304699"/>
          </a:xfrm>
        </p:spPr>
        <p:txBody>
          <a:bodyPr wrap="square" rtlCol="0">
            <a:spAutoFit/>
          </a:bodyPr>
          <a:lstStyle>
            <a:lvl1pPr>
              <a:defRPr lang="de-DE" kern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ClrTx/>
              <a:buFont typeface="Symbol" panose="05050102010706020507" pitchFamily="18" charset="2"/>
              <a:buNone/>
              <a:defRPr lang="de-DE" sz="2100" kern="1200" smtClean="0">
                <a:solidFill>
                  <a:schemeClr val="tx1"/>
                </a:solidFill>
                <a:ea typeface="+mn-ea"/>
                <a:cs typeface="+mn-cs"/>
              </a:defRPr>
            </a:lvl2pPr>
          </a:lstStyle>
          <a:p>
            <a:pPr marL="179388" lvl="0" indent="-179388" defTabSz="1042526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de-DE" b="0"/>
              <a:t>Textmasterformat bearbeiten</a:t>
            </a:r>
          </a:p>
        </p:txBody>
      </p:sp>
      <p:cxnSp>
        <p:nvCxnSpPr>
          <p:cNvPr id="17" name="Straight Connector 24"/>
          <p:cNvCxnSpPr/>
          <p:nvPr/>
        </p:nvCxnSpPr>
        <p:spPr bwMode="auto">
          <a:xfrm>
            <a:off x="1563694" y="3349851"/>
            <a:ext cx="8280921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25"/>
          <p:cNvCxnSpPr/>
          <p:nvPr/>
        </p:nvCxnSpPr>
        <p:spPr bwMode="auto">
          <a:xfrm>
            <a:off x="1563694" y="5324400"/>
            <a:ext cx="8280921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26"/>
          <p:cNvCxnSpPr/>
          <p:nvPr/>
        </p:nvCxnSpPr>
        <p:spPr bwMode="auto">
          <a:xfrm>
            <a:off x="1114616" y="1673156"/>
            <a:ext cx="0" cy="49320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Oval 23"/>
          <p:cNvSpPr>
            <a:spLocks noChangeAspect="1"/>
          </p:cNvSpPr>
          <p:nvPr/>
        </p:nvSpPr>
        <p:spPr bwMode="auto">
          <a:xfrm>
            <a:off x="880616" y="1673157"/>
            <a:ext cx="468000" cy="468000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9461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000" b="1" dirty="0">
                <a:solidFill>
                  <a:srgbClr val="FFFFFF"/>
                </a:solidFill>
                <a:ea typeface="ＭＳ Ｐゴシック" charset="0"/>
                <a:cs typeface="Tahoma"/>
              </a:rPr>
              <a:t>1</a:t>
            </a:r>
          </a:p>
        </p:txBody>
      </p:sp>
      <p:sp>
        <p:nvSpPr>
          <p:cNvPr id="21" name="Oval 23"/>
          <p:cNvSpPr>
            <a:spLocks noChangeAspect="1"/>
          </p:cNvSpPr>
          <p:nvPr/>
        </p:nvSpPr>
        <p:spPr bwMode="auto">
          <a:xfrm>
            <a:off x="880616" y="3647706"/>
            <a:ext cx="468000" cy="468000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9461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000" b="1" dirty="0">
                <a:solidFill>
                  <a:srgbClr val="FFFFFF"/>
                </a:solidFill>
                <a:ea typeface="ＭＳ Ｐゴシック" charset="0"/>
                <a:cs typeface="Tahoma"/>
              </a:rPr>
              <a:t>2</a:t>
            </a:r>
          </a:p>
        </p:txBody>
      </p:sp>
      <p:sp>
        <p:nvSpPr>
          <p:cNvPr id="22" name="Oval 23"/>
          <p:cNvSpPr>
            <a:spLocks noChangeAspect="1"/>
          </p:cNvSpPr>
          <p:nvPr/>
        </p:nvSpPr>
        <p:spPr bwMode="auto">
          <a:xfrm>
            <a:off x="880616" y="5622254"/>
            <a:ext cx="468000" cy="468000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9461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000" b="1" dirty="0">
                <a:solidFill>
                  <a:srgbClr val="FFFFFF"/>
                </a:solidFill>
                <a:ea typeface="ＭＳ Ｐゴシック" charset="0"/>
                <a:cs typeface="Tahom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61585895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ps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7" name="Rechteck 12"/>
          <p:cNvSpPr/>
          <p:nvPr/>
        </p:nvSpPr>
        <p:spPr bwMode="auto">
          <a:xfrm>
            <a:off x="486427" y="1201140"/>
            <a:ext cx="9720000" cy="512832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endParaRPr lang="de-DE" sz="1800">
              <a:solidFill>
                <a:srgbClr val="646464"/>
              </a:solidFill>
              <a:latin typeface="Arial" charset="0"/>
            </a:endParaRPr>
          </a:p>
        </p:txBody>
      </p:sp>
      <p:cxnSp>
        <p:nvCxnSpPr>
          <p:cNvPr id="8" name="Gerade Verbindung 26"/>
          <p:cNvCxnSpPr/>
          <p:nvPr/>
        </p:nvCxnSpPr>
        <p:spPr bwMode="auto">
          <a:xfrm flipV="1">
            <a:off x="3745124" y="1291085"/>
            <a:ext cx="0" cy="44640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platzhalt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014427" y="1616655"/>
            <a:ext cx="6192000" cy="110060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6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 dirty="0"/>
              <a:t>Beschreibung</a:t>
            </a:r>
          </a:p>
          <a:p>
            <a:pPr lvl="1"/>
            <a:r>
              <a:rPr lang="de-DE" b="0" dirty="0"/>
              <a:t>Zweite Ebene</a:t>
            </a:r>
          </a:p>
        </p:txBody>
      </p:sp>
      <p:sp>
        <p:nvSpPr>
          <p:cNvPr id="11" name="Ellipse 1"/>
          <p:cNvSpPr>
            <a:spLocks noChangeAspect="1"/>
          </p:cNvSpPr>
          <p:nvPr/>
        </p:nvSpPr>
        <p:spPr bwMode="auto">
          <a:xfrm>
            <a:off x="3565124" y="1616655"/>
            <a:ext cx="360000" cy="360000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r>
              <a:rPr lang="de-DE" sz="18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6" name="Textplatzhalter 14"/>
          <p:cNvSpPr>
            <a:spLocks noGrp="1"/>
          </p:cNvSpPr>
          <p:nvPr>
            <p:ph type="body" sz="quarter" idx="14"/>
          </p:nvPr>
        </p:nvSpPr>
        <p:spPr>
          <a:xfrm>
            <a:off x="697329" y="1616654"/>
            <a:ext cx="2778492" cy="1100605"/>
          </a:xfrm>
        </p:spPr>
        <p:txBody>
          <a:bodyPr anchor="t"/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014427" y="2919463"/>
            <a:ext cx="6192000" cy="110060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6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 dirty="0"/>
              <a:t>Beschreibung</a:t>
            </a:r>
          </a:p>
          <a:p>
            <a:pPr lvl="1"/>
            <a:r>
              <a:rPr lang="de-DE" b="0" dirty="0"/>
              <a:t>Zweite Ebene</a:t>
            </a:r>
          </a:p>
        </p:txBody>
      </p:sp>
      <p:sp>
        <p:nvSpPr>
          <p:cNvPr id="15" name="Ellipse 1"/>
          <p:cNvSpPr>
            <a:spLocks noChangeAspect="1"/>
          </p:cNvSpPr>
          <p:nvPr/>
        </p:nvSpPr>
        <p:spPr bwMode="auto">
          <a:xfrm>
            <a:off x="3565124" y="2919463"/>
            <a:ext cx="360000" cy="360000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r>
              <a:rPr lang="de-DE" sz="18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7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697329" y="2919463"/>
            <a:ext cx="2778492" cy="1100605"/>
          </a:xfrm>
        </p:spPr>
        <p:txBody>
          <a:bodyPr anchor="t"/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0" name="Textplatzhalt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014427" y="4214267"/>
            <a:ext cx="6192000" cy="110060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6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 dirty="0"/>
              <a:t>Beschreibung</a:t>
            </a:r>
          </a:p>
          <a:p>
            <a:pPr lvl="1"/>
            <a:r>
              <a:rPr lang="de-DE" b="0" dirty="0"/>
              <a:t>Zweite Ebene</a:t>
            </a:r>
          </a:p>
        </p:txBody>
      </p:sp>
      <p:sp>
        <p:nvSpPr>
          <p:cNvPr id="19" name="Ellipse 1"/>
          <p:cNvSpPr>
            <a:spLocks noChangeAspect="1"/>
          </p:cNvSpPr>
          <p:nvPr/>
        </p:nvSpPr>
        <p:spPr bwMode="auto">
          <a:xfrm>
            <a:off x="3565124" y="4214267"/>
            <a:ext cx="360000" cy="360000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r>
              <a:rPr lang="de-DE" sz="18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8" name="Textplatzhalter 14"/>
          <p:cNvSpPr>
            <a:spLocks noGrp="1"/>
          </p:cNvSpPr>
          <p:nvPr>
            <p:ph type="body" sz="quarter" idx="16"/>
          </p:nvPr>
        </p:nvSpPr>
        <p:spPr>
          <a:xfrm>
            <a:off x="697329" y="4214267"/>
            <a:ext cx="2778492" cy="1100605"/>
          </a:xfrm>
        </p:spPr>
        <p:txBody>
          <a:bodyPr anchor="t"/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Rechteck 12"/>
          <p:cNvSpPr/>
          <p:nvPr/>
        </p:nvSpPr>
        <p:spPr bwMode="auto">
          <a:xfrm>
            <a:off x="1152425" y="5844991"/>
            <a:ext cx="8388000" cy="96580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004080"/>
              </a:buClr>
              <a:buSzPct val="75000"/>
              <a:buFont typeface="Arial" charset="0"/>
              <a:buNone/>
            </a:pPr>
            <a:endParaRPr lang="de-DE" sz="180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32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1260466" y="5965200"/>
            <a:ext cx="8171919" cy="725389"/>
          </a:xfrm>
        </p:spPr>
        <p:txBody>
          <a:bodyPr anchor="t"/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 err="1"/>
              <a:t>Callout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198523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-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05265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2" name="think-cell Folie" r:id="rId6" imgW="435" imgH="448" progId="TCLayout.ActiveDocument.1">
                  <p:embed/>
                </p:oleObj>
              </mc:Choice>
              <mc:Fallback>
                <p:oleObj name="think-cell Folie" r:id="rId6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hteck 23"/>
          <p:cNvSpPr/>
          <p:nvPr/>
        </p:nvSpPr>
        <p:spPr bwMode="auto">
          <a:xfrm>
            <a:off x="486426" y="1201140"/>
            <a:ext cx="6300000" cy="56054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hteck 23"/>
          <p:cNvSpPr/>
          <p:nvPr/>
        </p:nvSpPr>
        <p:spPr bwMode="auto">
          <a:xfrm>
            <a:off x="6966425" y="1201141"/>
            <a:ext cx="3240000" cy="560541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gray">
          <a:xfrm>
            <a:off x="486424" y="1261527"/>
            <a:ext cx="9717843" cy="5041058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40" tIns="45721" rIns="91440" bIns="45721" anchor="ctr"/>
          <a:lstStyle/>
          <a:p>
            <a:pPr algn="ctr" defTabSz="914078">
              <a:spcBef>
                <a:spcPts val="550"/>
              </a:spcBef>
              <a:buClr>
                <a:srgbClr val="808080"/>
              </a:buClr>
            </a:pPr>
            <a:endParaRPr lang="de-DE" sz="1100" dirty="0">
              <a:solidFill>
                <a:srgbClr val="626365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Textplatzhalter 17"/>
          <p:cNvSpPr>
            <a:spLocks noGrp="1"/>
          </p:cNvSpPr>
          <p:nvPr>
            <p:ph type="body" sz="quarter" idx="17"/>
          </p:nvPr>
        </p:nvSpPr>
        <p:spPr>
          <a:xfrm>
            <a:off x="685611" y="1865873"/>
            <a:ext cx="6099660" cy="486793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9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86426" y="1201141"/>
            <a:ext cx="6300000" cy="579480"/>
          </a:xfrm>
          <a:noFill/>
        </p:spPr>
        <p:txBody>
          <a:bodyPr wrap="square" lIns="108000" tIns="45721" rIns="0" bIns="45721" rtlCol="0" anchor="ctr">
            <a:noAutofit/>
          </a:bodyPr>
          <a:lstStyle>
            <a:lvl1pPr marL="0" indent="0">
              <a:buNone/>
              <a:defRPr lang="de-DE" sz="1600" b="1" kern="1200" cap="all" dirty="0" smtClean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defTabSz="914078" latinLnBrk="0"/>
            <a:r>
              <a:rPr lang="de-DE" b="1" dirty="0"/>
              <a:t>Text-Titel</a:t>
            </a:r>
            <a:endParaRPr lang="de-DE" b="0" dirty="0"/>
          </a:p>
        </p:txBody>
      </p:sp>
      <p:cxnSp>
        <p:nvCxnSpPr>
          <p:cNvPr id="21" name="Gerade Verbindung 46"/>
          <p:cNvCxnSpPr/>
          <p:nvPr/>
        </p:nvCxnSpPr>
        <p:spPr>
          <a:xfrm flipH="1">
            <a:off x="486426" y="1780621"/>
            <a:ext cx="6300000" cy="0"/>
          </a:xfrm>
          <a:prstGeom prst="line">
            <a:avLst/>
          </a:prstGeom>
          <a:ln w="190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15"/>
          <p:cNvGrpSpPr/>
          <p:nvPr/>
        </p:nvGrpSpPr>
        <p:grpSpPr>
          <a:xfrm>
            <a:off x="6246426" y="1201141"/>
            <a:ext cx="540000" cy="579480"/>
            <a:chOff x="6335793" y="1189932"/>
            <a:chExt cx="540000" cy="540000"/>
          </a:xfrm>
        </p:grpSpPr>
        <p:sp>
          <p:nvSpPr>
            <p:cNvPr id="23" name="Text Box 41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335793" y="1189932"/>
              <a:ext cx="540000" cy="540000"/>
            </a:xfrm>
            <a:prstGeom prst="rect">
              <a:avLst/>
            </a:prstGeom>
            <a:solidFill>
              <a:schemeClr val="accent5"/>
            </a:solidFill>
            <a:ln w="9525" algn="ctr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lIns="0" tIns="72000" rIns="0" bIns="72000" anchor="ctr"/>
            <a:lstStyle>
              <a:lvl1pPr marL="2667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9pPr>
            </a:lstStyle>
            <a:p>
              <a:pPr defTabSz="914078">
                <a:buClr>
                  <a:srgbClr val="808080"/>
                </a:buClr>
              </a:pPr>
              <a:endParaRPr lang="de-DE" sz="1100" b="1" dirty="0">
                <a:solidFill>
                  <a:srgbClr val="646464"/>
                </a:solidFill>
                <a:latin typeface="+mj-lt"/>
              </a:endParaRPr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6425793" y="1459932"/>
              <a:ext cx="360000" cy="0"/>
            </a:xfrm>
            <a:prstGeom prst="line">
              <a:avLst/>
            </a:prstGeom>
            <a:solidFill>
              <a:schemeClr val="accent5"/>
            </a:solidFill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078"/>
              <a:endParaRPr lang="de-DE" sz="1100" dirty="0">
                <a:solidFill>
                  <a:srgbClr val="646464"/>
                </a:solidFill>
                <a:latin typeface="+mj-lt"/>
              </a:endParaRPr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 rot="5400000">
              <a:off x="6425793" y="1459932"/>
              <a:ext cx="360000" cy="0"/>
            </a:xfrm>
            <a:prstGeom prst="line">
              <a:avLst/>
            </a:prstGeom>
            <a:solidFill>
              <a:schemeClr val="accent5"/>
            </a:solidFill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078"/>
              <a:endParaRPr lang="de-DE" sz="1100" dirty="0">
                <a:solidFill>
                  <a:srgbClr val="646464"/>
                </a:solidFill>
                <a:latin typeface="+mj-lt"/>
              </a:endParaRPr>
            </a:p>
          </p:txBody>
        </p:sp>
      </p:grpSp>
      <p:sp>
        <p:nvSpPr>
          <p:cNvPr id="30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966425" y="1201141"/>
            <a:ext cx="2700000" cy="579480"/>
          </a:xfrm>
          <a:noFill/>
        </p:spPr>
        <p:txBody>
          <a:bodyPr wrap="square" lIns="108000" rIns="0" rtlCol="0" anchor="ctr">
            <a:noAutofit/>
          </a:bodyPr>
          <a:lstStyle>
            <a:lvl1pPr marL="0" indent="0">
              <a:buNone/>
              <a:defRPr lang="de-DE" sz="1600" b="1" kern="1200" cap="all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defTabSz="914078" latinLnBrk="0"/>
            <a:r>
              <a:rPr lang="de-DE" b="1" dirty="0"/>
              <a:t>Text-Titel</a:t>
            </a:r>
            <a:endParaRPr lang="de-DE" b="0" dirty="0"/>
          </a:p>
        </p:txBody>
      </p:sp>
      <p:grpSp>
        <p:nvGrpSpPr>
          <p:cNvPr id="13" name="Gruppieren 18"/>
          <p:cNvGrpSpPr/>
          <p:nvPr/>
        </p:nvGrpSpPr>
        <p:grpSpPr>
          <a:xfrm>
            <a:off x="9666425" y="1201141"/>
            <a:ext cx="540000" cy="579480"/>
            <a:chOff x="2680022" y="2341264"/>
            <a:chExt cx="539921" cy="539886"/>
          </a:xfrm>
        </p:grpSpPr>
        <p:sp>
          <p:nvSpPr>
            <p:cNvPr id="16" name="Text Box 41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680022" y="2341264"/>
              <a:ext cx="539921" cy="5398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0" tIns="72000" rIns="0" bIns="72000" anchor="ctr"/>
            <a:lstStyle>
              <a:lvl1pPr marL="2667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9pPr>
            </a:lstStyle>
            <a:p>
              <a:pPr defTabSz="914078">
                <a:buClr>
                  <a:srgbClr val="808080"/>
                </a:buClr>
              </a:pPr>
              <a:endParaRPr lang="de-DE" sz="1100" b="1" dirty="0">
                <a:solidFill>
                  <a:srgbClr val="646464"/>
                </a:solidFill>
                <a:latin typeface="+mj-lt"/>
              </a:endParaRPr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>
              <a:off x="2770009" y="2611207"/>
              <a:ext cx="359947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078"/>
              <a:endParaRPr lang="de-DE" sz="1100" dirty="0">
                <a:solidFill>
                  <a:srgbClr val="646464"/>
                </a:solidFill>
                <a:latin typeface="+mj-lt"/>
              </a:endParaRPr>
            </a:p>
          </p:txBody>
        </p:sp>
      </p:grpSp>
      <p:sp>
        <p:nvSpPr>
          <p:cNvPr id="28" name="Textplatzhalter 17"/>
          <p:cNvSpPr>
            <a:spLocks noGrp="1"/>
          </p:cNvSpPr>
          <p:nvPr>
            <p:ph type="body" sz="quarter" idx="18"/>
          </p:nvPr>
        </p:nvSpPr>
        <p:spPr>
          <a:xfrm>
            <a:off x="7162799" y="1865873"/>
            <a:ext cx="3043625" cy="486793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cxnSp>
        <p:nvCxnSpPr>
          <p:cNvPr id="15" name="Gerade Verbindung 46"/>
          <p:cNvCxnSpPr/>
          <p:nvPr/>
        </p:nvCxnSpPr>
        <p:spPr>
          <a:xfrm flipH="1">
            <a:off x="6966425" y="1780621"/>
            <a:ext cx="3240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02486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d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cxnSp>
        <p:nvCxnSpPr>
          <p:cNvPr id="8" name="Gerader Verbinder 7"/>
          <p:cNvCxnSpPr/>
          <p:nvPr/>
        </p:nvCxnSpPr>
        <p:spPr bwMode="auto">
          <a:xfrm>
            <a:off x="3756002" y="2587986"/>
            <a:ext cx="0" cy="420072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hteck 8"/>
          <p:cNvSpPr/>
          <p:nvPr/>
        </p:nvSpPr>
        <p:spPr bwMode="auto">
          <a:xfrm>
            <a:off x="7398949" y="1201140"/>
            <a:ext cx="2807477" cy="153101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486426" y="1201140"/>
            <a:ext cx="6945652" cy="153101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D9D9D9"/>
              </a:solidFill>
              <a:effectLst/>
              <a:latin typeface="Arial" charset="0"/>
            </a:endParaRPr>
          </a:p>
        </p:txBody>
      </p:sp>
      <p:cxnSp>
        <p:nvCxnSpPr>
          <p:cNvPr id="11" name="Gerader Verbinder 10"/>
          <p:cNvCxnSpPr/>
          <p:nvPr/>
        </p:nvCxnSpPr>
        <p:spPr bwMode="auto">
          <a:xfrm>
            <a:off x="3756002" y="1348354"/>
            <a:ext cx="0" cy="129697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hteck 11"/>
          <p:cNvSpPr/>
          <p:nvPr/>
        </p:nvSpPr>
        <p:spPr bwMode="auto">
          <a:xfrm>
            <a:off x="486426" y="2732153"/>
            <a:ext cx="6945652" cy="4074402"/>
          </a:xfrm>
          <a:prstGeom prst="rect">
            <a:avLst/>
          </a:prstGeom>
          <a:noFill/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D9D9D9"/>
              </a:solidFill>
              <a:effectLst/>
              <a:latin typeface="Arial" charset="0"/>
            </a:endParaRPr>
          </a:p>
        </p:txBody>
      </p:sp>
      <p:sp>
        <p:nvSpPr>
          <p:cNvPr id="23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66703" y="1322695"/>
            <a:ext cx="3009299" cy="128790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/>
            </a:lvl1pPr>
            <a:lvl2pPr marL="358565" indent="0">
              <a:buClrTx/>
              <a:buFont typeface="Symbol" panose="05050102010706020507" pitchFamily="18" charset="2"/>
              <a:buNone/>
              <a:defRPr sz="1800" baseline="0"/>
            </a:lvl2pPr>
          </a:lstStyle>
          <a:p>
            <a:pPr lvl="0"/>
            <a:r>
              <a:rPr lang="de-DE" b="1" dirty="0"/>
              <a:t>Text-Titel</a:t>
            </a:r>
            <a:endParaRPr lang="de-DE" b="0" dirty="0"/>
          </a:p>
        </p:txBody>
      </p:sp>
      <p:sp>
        <p:nvSpPr>
          <p:cNvPr id="21" name="Textplatzhalter 17"/>
          <p:cNvSpPr>
            <a:spLocks noGrp="1"/>
          </p:cNvSpPr>
          <p:nvPr>
            <p:ph type="body" sz="quarter" idx="17"/>
          </p:nvPr>
        </p:nvSpPr>
        <p:spPr>
          <a:xfrm>
            <a:off x="566703" y="2880437"/>
            <a:ext cx="3009299" cy="371947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4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3951465" y="1322695"/>
            <a:ext cx="3183622" cy="128790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/>
            </a:lvl1pPr>
            <a:lvl2pPr marL="358565" indent="0">
              <a:buClrTx/>
              <a:buFont typeface="Symbol" panose="05050102010706020507" pitchFamily="18" charset="2"/>
              <a:buNone/>
              <a:defRPr sz="1800" baseline="0"/>
            </a:lvl2pPr>
          </a:lstStyle>
          <a:p>
            <a:pPr lvl="0"/>
            <a:r>
              <a:rPr lang="de-DE" b="1" dirty="0"/>
              <a:t>Text-Titel</a:t>
            </a:r>
            <a:endParaRPr lang="de-DE" b="0" dirty="0"/>
          </a:p>
        </p:txBody>
      </p:sp>
      <p:sp>
        <p:nvSpPr>
          <p:cNvPr id="22" name="Textplatzhalter 17"/>
          <p:cNvSpPr>
            <a:spLocks noGrp="1"/>
          </p:cNvSpPr>
          <p:nvPr>
            <p:ph type="body" sz="quarter" idx="18"/>
          </p:nvPr>
        </p:nvSpPr>
        <p:spPr>
          <a:xfrm>
            <a:off x="3951465" y="2880437"/>
            <a:ext cx="3183622" cy="371947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26" name="Textplatzhalter 17"/>
          <p:cNvSpPr>
            <a:spLocks noGrp="1"/>
          </p:cNvSpPr>
          <p:nvPr>
            <p:ph type="body" sz="quarter" idx="22"/>
          </p:nvPr>
        </p:nvSpPr>
        <p:spPr>
          <a:xfrm>
            <a:off x="7627539" y="2880437"/>
            <a:ext cx="2606386" cy="3719476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accent4"/>
                </a:solidFill>
              </a:defRPr>
            </a:lvl1pPr>
            <a:lvl2pPr marL="358565" indent="0" algn="r">
              <a:buClrTx/>
              <a:buFont typeface="Symbol" panose="05050102010706020507" pitchFamily="18" charset="2"/>
              <a:buNone/>
              <a:defRPr sz="1800" baseline="0"/>
            </a:lvl2pPr>
          </a:lstStyle>
          <a:p>
            <a:pPr lvl="0"/>
            <a:r>
              <a:rPr lang="de-DE" b="0"/>
              <a:t>Textmasterformat bearbeiten</a:t>
            </a:r>
          </a:p>
        </p:txBody>
      </p:sp>
      <p:sp>
        <p:nvSpPr>
          <p:cNvPr id="25" name="Textplatzhalt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7621863" y="1322695"/>
            <a:ext cx="2606386" cy="1287902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800" b="1">
                <a:solidFill>
                  <a:schemeClr val="accent4"/>
                </a:solidFill>
              </a:defRPr>
            </a:lvl1pPr>
            <a:lvl2pPr marL="358565" indent="0">
              <a:buClrTx/>
              <a:buFont typeface="Symbol" panose="05050102010706020507" pitchFamily="18" charset="2"/>
              <a:buNone/>
              <a:defRPr sz="1800" baseline="0"/>
            </a:lvl2pPr>
          </a:lstStyle>
          <a:p>
            <a:pPr lvl="0"/>
            <a:r>
              <a:rPr lang="de-DE" b="1" dirty="0"/>
              <a:t>Text-Titel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22725680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-Alternativ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4698430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3" name="think-cell Folie" r:id="rId5" imgW="1161" imgH="1172" progId="TCLayout.ActiveDocument.1">
                  <p:embed/>
                </p:oleObj>
              </mc:Choice>
              <mc:Fallback>
                <p:oleObj name="think-cell Folie" r:id="rId5" imgW="1161" imgH="117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70" y="142499"/>
            <a:ext cx="1829507" cy="813565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76616" y="2342551"/>
            <a:ext cx="9541416" cy="648136"/>
          </a:xfrm>
          <a:prstGeom prst="rect">
            <a:avLst/>
          </a:prstGeom>
          <a:ln/>
        </p:spPr>
        <p:txBody>
          <a:bodyPr lIns="7200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de-DE" sz="2400">
                <a:solidFill>
                  <a:schemeClr val="bg1"/>
                </a:solidFill>
                <a:latin typeface="Tahoma" charset="0"/>
              </a:rPr>
              <a:t>Titelmasterformat durch Klicken bearbeiten</a:t>
            </a:r>
            <a:endParaRPr lang="de-DE" sz="2400" dirty="0">
              <a:solidFill>
                <a:schemeClr val="bg1"/>
              </a:solidFill>
              <a:latin typeface="Tahoma" charset="0"/>
              <a:ea typeface="ＭＳ Ｐゴシック" charset="0"/>
            </a:endParaRPr>
          </a:p>
        </p:txBody>
      </p:sp>
      <p:cxnSp>
        <p:nvCxnSpPr>
          <p:cNvPr id="15" name="Gerade Verbindung 3"/>
          <p:cNvCxnSpPr/>
          <p:nvPr/>
        </p:nvCxnSpPr>
        <p:spPr bwMode="auto">
          <a:xfrm>
            <a:off x="376616" y="2990687"/>
            <a:ext cx="9541416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616" y="2967900"/>
            <a:ext cx="9541416" cy="648136"/>
          </a:xfrm>
          <a:noFill/>
          <a:ln algn="ctr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0" kern="0" smtClean="0">
                <a:solidFill>
                  <a:schemeClr val="bg1"/>
                </a:solidFill>
                <a:latin typeface="Tahoma" charset="0"/>
                <a:ea typeface="ＭＳ Ｐゴシック" charset="0"/>
              </a:defRPr>
            </a:lvl1pPr>
            <a:lvl2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2pPr>
            <a:lvl3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3pPr>
            <a:lvl4pPr>
              <a:defRPr lang="de-DE" sz="2100" b="1" kern="1200" smtClean="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4pPr>
            <a:lvl5pPr>
              <a:defRPr lang="de-DE" sz="2100" b="1" kern="1200">
                <a:solidFill>
                  <a:schemeClr val="tx2"/>
                </a:solidFill>
                <a:latin typeface="Tahoma" pitchFamily="34" charset="0"/>
                <a:cs typeface="ＭＳ Ｐゴシック" charset="0"/>
              </a:defRPr>
            </a:lvl5pPr>
          </a:lstStyle>
          <a:p>
            <a:pPr marL="0" lvl="0" defTabSz="994987" latinLnBrk="0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Untertitel</a:t>
            </a:r>
          </a:p>
        </p:txBody>
      </p:sp>
      <p:sp>
        <p:nvSpPr>
          <p:cNvPr id="13" name="Rectangle 6"/>
          <p:cNvSpPr txBox="1">
            <a:spLocks noChangeArrowheads="1"/>
          </p:cNvSpPr>
          <p:nvPr/>
        </p:nvSpPr>
        <p:spPr>
          <a:xfrm>
            <a:off x="376616" y="6087825"/>
            <a:ext cx="5329383" cy="1296344"/>
          </a:xfrm>
          <a:prstGeom prst="rect">
            <a:avLst/>
          </a:prstGeom>
          <a:noFill/>
          <a:ln algn="ctr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11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99488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3000" b="1" kern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9488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algn="l" defTabSz="994888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VERTRAULICH UND RECHTLICH GESCHÜTZT</a:t>
            </a:r>
          </a:p>
          <a:p>
            <a:pPr eaLnBrk="1" hangingPunct="1"/>
            <a: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Jegliche Verwendung dieser Präsentation ohne ausdrückliche</a:t>
            </a:r>
            <a:b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</a:br>
            <a:r>
              <a:rPr lang="de-DE" sz="1200" b="0" dirty="0">
                <a:solidFill>
                  <a:schemeClr val="bg1"/>
                </a:solidFill>
                <a:latin typeface="Tahoma" charset="0"/>
                <a:ea typeface="ＭＳ Ｐゴシック" charset="0"/>
              </a:rPr>
              <a:t>Genehmigung durch INTEGRA ist streng untersagt</a:t>
            </a:r>
          </a:p>
        </p:txBody>
      </p:sp>
    </p:spTree>
    <p:extLst>
      <p:ext uri="{BB962C8B-B14F-4D97-AF65-F5344CB8AC3E}">
        <p14:creationId xmlns:p14="http://schemas.microsoft.com/office/powerpoint/2010/main" val="4069447845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cxnSp>
        <p:nvCxnSpPr>
          <p:cNvPr id="10" name="Gerade Verbindung 6"/>
          <p:cNvCxnSpPr/>
          <p:nvPr/>
        </p:nvCxnSpPr>
        <p:spPr bwMode="auto">
          <a:xfrm>
            <a:off x="696097" y="1941038"/>
            <a:ext cx="432315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Gerade Verbindung 7"/>
          <p:cNvCxnSpPr/>
          <p:nvPr/>
        </p:nvCxnSpPr>
        <p:spPr bwMode="auto">
          <a:xfrm>
            <a:off x="696097" y="1436862"/>
            <a:ext cx="432315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302634" y="1436862"/>
            <a:ext cx="3716613" cy="252053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5019248" y="1436862"/>
            <a:ext cx="221664" cy="504176"/>
            <a:chOff x="2168187" y="2412968"/>
            <a:chExt cx="234953" cy="504176"/>
          </a:xfrm>
        </p:grpSpPr>
        <p:cxnSp>
          <p:nvCxnSpPr>
            <p:cNvPr id="14" name="Gerade Verbindung 22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Gerade Verbindung 23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Oval 29"/>
          <p:cNvSpPr/>
          <p:nvPr/>
        </p:nvSpPr>
        <p:spPr bwMode="auto">
          <a:xfrm>
            <a:off x="696096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1</a:t>
            </a:r>
          </a:p>
        </p:txBody>
      </p:sp>
      <p:cxnSp>
        <p:nvCxnSpPr>
          <p:cNvPr id="19" name="Gerade Verbindung 51"/>
          <p:cNvCxnSpPr/>
          <p:nvPr/>
        </p:nvCxnSpPr>
        <p:spPr bwMode="auto">
          <a:xfrm>
            <a:off x="5450356" y="1941038"/>
            <a:ext cx="432315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Gerade Verbindung 52"/>
          <p:cNvCxnSpPr/>
          <p:nvPr/>
        </p:nvCxnSpPr>
        <p:spPr bwMode="auto">
          <a:xfrm>
            <a:off x="5450356" y="1436862"/>
            <a:ext cx="432315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2" name="Gruppieren 21"/>
          <p:cNvGrpSpPr/>
          <p:nvPr/>
        </p:nvGrpSpPr>
        <p:grpSpPr>
          <a:xfrm>
            <a:off x="9773507" y="1436862"/>
            <a:ext cx="221664" cy="504176"/>
            <a:chOff x="2168187" y="2412968"/>
            <a:chExt cx="234953" cy="504176"/>
          </a:xfrm>
        </p:grpSpPr>
        <p:cxnSp>
          <p:nvCxnSpPr>
            <p:cNvPr id="23" name="Gerade Verbindung 55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Gerade Verbindung 56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8" name="Oval 29"/>
          <p:cNvSpPr/>
          <p:nvPr/>
        </p:nvSpPr>
        <p:spPr bwMode="auto">
          <a:xfrm>
            <a:off x="5450355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2</a:t>
            </a:r>
          </a:p>
        </p:txBody>
      </p:sp>
      <p:sp>
        <p:nvSpPr>
          <p:cNvPr id="38" name="Textplatzhalter 17"/>
          <p:cNvSpPr>
            <a:spLocks noGrp="1"/>
          </p:cNvSpPr>
          <p:nvPr>
            <p:ph type="body" sz="quarter" idx="26"/>
          </p:nvPr>
        </p:nvSpPr>
        <p:spPr>
          <a:xfrm>
            <a:off x="5488174" y="1995069"/>
            <a:ext cx="4323152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32" name="Textplatzhalt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302634" y="1688915"/>
            <a:ext cx="3716613" cy="252053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(ggf. entfernen)</a:t>
            </a:r>
          </a:p>
        </p:txBody>
      </p:sp>
      <p:sp>
        <p:nvSpPr>
          <p:cNvPr id="34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056894" y="1688985"/>
            <a:ext cx="3716613" cy="252053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(ggf. entfernen)</a:t>
            </a:r>
          </a:p>
        </p:txBody>
      </p:sp>
      <p:sp>
        <p:nvSpPr>
          <p:cNvPr id="35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056894" y="1436932"/>
            <a:ext cx="3716613" cy="252053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36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7" name="Textplatzhalter 17"/>
          <p:cNvSpPr>
            <a:spLocks noGrp="1"/>
          </p:cNvSpPr>
          <p:nvPr>
            <p:ph type="body" sz="quarter" idx="25"/>
          </p:nvPr>
        </p:nvSpPr>
        <p:spPr>
          <a:xfrm>
            <a:off x="696095" y="1995069"/>
            <a:ext cx="4323152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170109240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cxnSp>
        <p:nvCxnSpPr>
          <p:cNvPr id="11" name="Gerade Verbindung 42"/>
          <p:cNvCxnSpPr/>
          <p:nvPr/>
        </p:nvCxnSpPr>
        <p:spPr bwMode="auto">
          <a:xfrm>
            <a:off x="6960132" y="1941038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43"/>
          <p:cNvCxnSpPr/>
          <p:nvPr/>
        </p:nvCxnSpPr>
        <p:spPr bwMode="auto">
          <a:xfrm>
            <a:off x="6960132" y="1436862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uppieren 13"/>
          <p:cNvGrpSpPr/>
          <p:nvPr/>
        </p:nvGrpSpPr>
        <p:grpSpPr>
          <a:xfrm>
            <a:off x="9772964" y="1436862"/>
            <a:ext cx="222207" cy="504176"/>
            <a:chOff x="2168187" y="2412968"/>
            <a:chExt cx="234953" cy="504176"/>
          </a:xfrm>
        </p:grpSpPr>
        <p:cxnSp>
          <p:nvCxnSpPr>
            <p:cNvPr id="15" name="Gerade Verbindung 60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61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Oval 29"/>
          <p:cNvSpPr/>
          <p:nvPr/>
        </p:nvSpPr>
        <p:spPr bwMode="auto">
          <a:xfrm>
            <a:off x="6960131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3</a:t>
            </a:r>
          </a:p>
        </p:txBody>
      </p:sp>
      <p:graphicFrame>
        <p:nvGraphicFramePr>
          <p:cNvPr id="17" name="Objekt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22010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7" name="think-cell Folie" r:id="rId4" imgW="1161" imgH="1172" progId="TCLayout.ActiveDocument.1">
                  <p:embed/>
                </p:oleObj>
              </mc:Choice>
              <mc:Fallback>
                <p:oleObj name="think-cell Folie" r:id="rId4" imgW="1161" imgH="117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platzhalter 17"/>
          <p:cNvSpPr>
            <a:spLocks noGrp="1"/>
          </p:cNvSpPr>
          <p:nvPr>
            <p:ph type="body" sz="quarter" idx="27"/>
          </p:nvPr>
        </p:nvSpPr>
        <p:spPr>
          <a:xfrm>
            <a:off x="3828115" y="1995069"/>
            <a:ext cx="2812833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cxnSp>
        <p:nvCxnSpPr>
          <p:cNvPr id="22" name="Gerade Verbindung 31"/>
          <p:cNvCxnSpPr/>
          <p:nvPr/>
        </p:nvCxnSpPr>
        <p:spPr bwMode="auto">
          <a:xfrm>
            <a:off x="3828115" y="1941038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32"/>
          <p:cNvCxnSpPr/>
          <p:nvPr/>
        </p:nvCxnSpPr>
        <p:spPr bwMode="auto">
          <a:xfrm>
            <a:off x="3828115" y="1436862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5" name="Gruppieren 24"/>
          <p:cNvGrpSpPr/>
          <p:nvPr/>
        </p:nvGrpSpPr>
        <p:grpSpPr>
          <a:xfrm>
            <a:off x="6640947" y="1436862"/>
            <a:ext cx="222207" cy="504176"/>
            <a:chOff x="2168187" y="2412968"/>
            <a:chExt cx="234953" cy="504176"/>
          </a:xfrm>
        </p:grpSpPr>
        <p:cxnSp>
          <p:nvCxnSpPr>
            <p:cNvPr id="26" name="Gerade Verbindung 35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Gerade Verbindung 36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9"/>
          <p:cNvSpPr/>
          <p:nvPr/>
        </p:nvSpPr>
        <p:spPr bwMode="auto">
          <a:xfrm>
            <a:off x="3828114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2</a:t>
            </a:r>
          </a:p>
        </p:txBody>
      </p:sp>
      <p:sp>
        <p:nvSpPr>
          <p:cNvPr id="51" name="Textplatzhalter 17"/>
          <p:cNvSpPr>
            <a:spLocks noGrp="1"/>
          </p:cNvSpPr>
          <p:nvPr>
            <p:ph type="body" sz="quarter" idx="26"/>
          </p:nvPr>
        </p:nvSpPr>
        <p:spPr>
          <a:xfrm>
            <a:off x="6960131" y="1995069"/>
            <a:ext cx="2812833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cxnSp>
        <p:nvCxnSpPr>
          <p:cNvPr id="32" name="Gerade Verbindung 6"/>
          <p:cNvCxnSpPr/>
          <p:nvPr/>
        </p:nvCxnSpPr>
        <p:spPr bwMode="auto">
          <a:xfrm>
            <a:off x="696097" y="1941038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Gerade Verbindung 7"/>
          <p:cNvCxnSpPr/>
          <p:nvPr/>
        </p:nvCxnSpPr>
        <p:spPr bwMode="auto">
          <a:xfrm>
            <a:off x="696097" y="1436862"/>
            <a:ext cx="281283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Gruppieren 34"/>
          <p:cNvGrpSpPr/>
          <p:nvPr/>
        </p:nvGrpSpPr>
        <p:grpSpPr>
          <a:xfrm>
            <a:off x="3508929" y="1436862"/>
            <a:ext cx="222207" cy="504176"/>
            <a:chOff x="2168187" y="2412968"/>
            <a:chExt cx="234953" cy="504176"/>
          </a:xfrm>
        </p:grpSpPr>
        <p:cxnSp>
          <p:nvCxnSpPr>
            <p:cNvPr id="36" name="Gerade Verbindung 22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Gerade Verbindung 23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Oval 29"/>
          <p:cNvSpPr/>
          <p:nvPr/>
        </p:nvSpPr>
        <p:spPr bwMode="auto">
          <a:xfrm>
            <a:off x="696096" y="1490894"/>
            <a:ext cx="397096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1</a:t>
            </a:r>
          </a:p>
        </p:txBody>
      </p:sp>
      <p:sp>
        <p:nvSpPr>
          <p:cNvPr id="40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190170" y="1409392"/>
            <a:ext cx="2318764" cy="27952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42" name="Textplatzhalt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190170" y="1661445"/>
            <a:ext cx="2318764" cy="279524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</a:t>
            </a:r>
          </a:p>
        </p:txBody>
      </p:sp>
      <p:sp>
        <p:nvSpPr>
          <p:cNvPr id="45" name="Textplatzhalt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7454200" y="1436862"/>
            <a:ext cx="2318764" cy="27952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46" name="Textplatzhalt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454200" y="1661514"/>
            <a:ext cx="2318764" cy="279524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</a:t>
            </a:r>
          </a:p>
        </p:txBody>
      </p:sp>
      <p:sp>
        <p:nvSpPr>
          <p:cNvPr id="47" name="Textplatzhalt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4322188" y="1436862"/>
            <a:ext cx="2318764" cy="27952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48" name="Textplatzhalt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4322188" y="1716386"/>
            <a:ext cx="2318764" cy="279524"/>
          </a:xfrm>
        </p:spPr>
        <p:txBody>
          <a:bodyPr anchor="ctr"/>
          <a:lstStyle>
            <a:lvl1pPr marL="0" indent="0">
              <a:buNone/>
              <a:defRPr sz="16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Untertitel </a:t>
            </a:r>
          </a:p>
        </p:txBody>
      </p:sp>
      <p:sp>
        <p:nvSpPr>
          <p:cNvPr id="49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0" name="Textplatzhalter 17"/>
          <p:cNvSpPr>
            <a:spLocks noGrp="1"/>
          </p:cNvSpPr>
          <p:nvPr>
            <p:ph type="body" sz="quarter" idx="25"/>
          </p:nvPr>
        </p:nvSpPr>
        <p:spPr>
          <a:xfrm>
            <a:off x="696095" y="1995069"/>
            <a:ext cx="2812833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152791599"/>
      </p:ext>
    </p:extLst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cxnSp>
        <p:nvCxnSpPr>
          <p:cNvPr id="8" name="Gerade Verbindung 80"/>
          <p:cNvCxnSpPr/>
          <p:nvPr/>
        </p:nvCxnSpPr>
        <p:spPr bwMode="auto">
          <a:xfrm>
            <a:off x="3061166" y="1941038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Gerade Verbindung 81"/>
          <p:cNvCxnSpPr/>
          <p:nvPr/>
        </p:nvCxnSpPr>
        <p:spPr bwMode="auto">
          <a:xfrm>
            <a:off x="3061166" y="1436862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uppieren 13"/>
          <p:cNvGrpSpPr/>
          <p:nvPr/>
        </p:nvGrpSpPr>
        <p:grpSpPr>
          <a:xfrm>
            <a:off x="5035566" y="1436862"/>
            <a:ext cx="214737" cy="504176"/>
            <a:chOff x="2168187" y="2412968"/>
            <a:chExt cx="234953" cy="504176"/>
          </a:xfrm>
        </p:grpSpPr>
        <p:cxnSp>
          <p:nvCxnSpPr>
            <p:cNvPr id="15" name="Gerade Verbindung 86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87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Oval 29"/>
          <p:cNvSpPr/>
          <p:nvPr/>
        </p:nvSpPr>
        <p:spPr bwMode="auto">
          <a:xfrm>
            <a:off x="3061166" y="1490894"/>
            <a:ext cx="396000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2</a:t>
            </a:r>
          </a:p>
        </p:txBody>
      </p:sp>
      <p:cxnSp>
        <p:nvCxnSpPr>
          <p:cNvPr id="18" name="Gerade Verbindung 90"/>
          <p:cNvCxnSpPr/>
          <p:nvPr/>
        </p:nvCxnSpPr>
        <p:spPr bwMode="auto">
          <a:xfrm>
            <a:off x="5423492" y="1941038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91"/>
          <p:cNvCxnSpPr/>
          <p:nvPr/>
        </p:nvCxnSpPr>
        <p:spPr bwMode="auto">
          <a:xfrm>
            <a:off x="5423492" y="1436862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platzhalt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912368" y="1436862"/>
            <a:ext cx="1485524" cy="50417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7397892" y="1436862"/>
            <a:ext cx="214737" cy="504176"/>
            <a:chOff x="2168187" y="2412968"/>
            <a:chExt cx="234953" cy="504176"/>
          </a:xfrm>
        </p:grpSpPr>
        <p:cxnSp>
          <p:nvCxnSpPr>
            <p:cNvPr id="25" name="Gerade Verbindung 96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Gerade Verbindung 97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Oval 29"/>
          <p:cNvSpPr/>
          <p:nvPr/>
        </p:nvSpPr>
        <p:spPr bwMode="auto">
          <a:xfrm>
            <a:off x="5421035" y="1490894"/>
            <a:ext cx="396000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3</a:t>
            </a:r>
          </a:p>
        </p:txBody>
      </p:sp>
      <p:cxnSp>
        <p:nvCxnSpPr>
          <p:cNvPr id="28" name="Gerade Verbindung 100"/>
          <p:cNvCxnSpPr/>
          <p:nvPr/>
        </p:nvCxnSpPr>
        <p:spPr bwMode="auto">
          <a:xfrm>
            <a:off x="7806034" y="1941038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Gerade Verbindung 101"/>
          <p:cNvCxnSpPr/>
          <p:nvPr/>
        </p:nvCxnSpPr>
        <p:spPr bwMode="auto">
          <a:xfrm>
            <a:off x="7806034" y="1436862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8294910" y="1436862"/>
            <a:ext cx="1485524" cy="50417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grpSp>
        <p:nvGrpSpPr>
          <p:cNvPr id="33" name="Gruppieren 32"/>
          <p:cNvGrpSpPr/>
          <p:nvPr/>
        </p:nvGrpSpPr>
        <p:grpSpPr>
          <a:xfrm>
            <a:off x="9780434" y="1436862"/>
            <a:ext cx="214737" cy="504176"/>
            <a:chOff x="2168187" y="2412968"/>
            <a:chExt cx="234953" cy="504176"/>
          </a:xfrm>
        </p:grpSpPr>
        <p:cxnSp>
          <p:nvCxnSpPr>
            <p:cNvPr id="34" name="Gerade Verbindung 106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Gerade Verbindung 107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Oval 29"/>
          <p:cNvSpPr/>
          <p:nvPr/>
        </p:nvSpPr>
        <p:spPr bwMode="auto">
          <a:xfrm>
            <a:off x="7801124" y="1490894"/>
            <a:ext cx="396000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4</a:t>
            </a:r>
          </a:p>
        </p:txBody>
      </p:sp>
      <p:cxnSp>
        <p:nvCxnSpPr>
          <p:cNvPr id="37" name="Gerade Verbindung 72"/>
          <p:cNvCxnSpPr/>
          <p:nvPr/>
        </p:nvCxnSpPr>
        <p:spPr bwMode="auto">
          <a:xfrm>
            <a:off x="698839" y="1941038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Gerade Verbindung 73"/>
          <p:cNvCxnSpPr/>
          <p:nvPr/>
        </p:nvCxnSpPr>
        <p:spPr bwMode="auto">
          <a:xfrm>
            <a:off x="698839" y="1436862"/>
            <a:ext cx="1976855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uppieren 42"/>
          <p:cNvGrpSpPr/>
          <p:nvPr/>
        </p:nvGrpSpPr>
        <p:grpSpPr>
          <a:xfrm>
            <a:off x="2673239" y="1436862"/>
            <a:ext cx="214737" cy="504176"/>
            <a:chOff x="2168187" y="2412968"/>
            <a:chExt cx="234953" cy="504176"/>
          </a:xfrm>
        </p:grpSpPr>
        <p:cxnSp>
          <p:nvCxnSpPr>
            <p:cNvPr id="44" name="Gerade Verbindung 76"/>
            <p:cNvCxnSpPr/>
            <p:nvPr/>
          </p:nvCxnSpPr>
          <p:spPr bwMode="auto">
            <a:xfrm>
              <a:off x="2168187" y="2412968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Gerade Verbindung 77"/>
            <p:cNvCxnSpPr/>
            <p:nvPr/>
          </p:nvCxnSpPr>
          <p:spPr bwMode="auto">
            <a:xfrm flipV="1">
              <a:off x="2168191" y="2665091"/>
              <a:ext cx="234949" cy="252053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Oval 29"/>
          <p:cNvSpPr/>
          <p:nvPr/>
        </p:nvSpPr>
        <p:spPr bwMode="auto">
          <a:xfrm>
            <a:off x="697191" y="1490894"/>
            <a:ext cx="396000" cy="396113"/>
          </a:xfrm>
          <a:prstGeom prst="ellipse">
            <a:avLst/>
          </a:prstGeom>
          <a:solidFill>
            <a:schemeClr val="accent5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82" tIns="52506" rIns="102645" bIns="52506" numCol="1" rtlCol="0" anchor="ctr" anchorCtr="0" compatLnSpc="1">
            <a:prstTxWarp prst="textNoShape">
              <a:avLst/>
            </a:prstTxWarp>
          </a:bodyPr>
          <a:lstStyle/>
          <a:p>
            <a:pPr algn="ctr" defTabSz="995012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r>
              <a:rPr lang="de-DE" sz="1400" b="1" dirty="0">
                <a:solidFill>
                  <a:srgbClr val="FFFFFF"/>
                </a:solidFill>
                <a:latin typeface="Tahoma"/>
                <a:ea typeface="ＭＳ Ｐゴシック" charset="0"/>
                <a:cs typeface="Tahoma"/>
              </a:rPr>
              <a:t>1</a:t>
            </a:r>
          </a:p>
        </p:txBody>
      </p:sp>
      <p:sp>
        <p:nvSpPr>
          <p:cNvPr id="63" name="Textplatzhalter 17"/>
          <p:cNvSpPr>
            <a:spLocks noGrp="1"/>
          </p:cNvSpPr>
          <p:nvPr>
            <p:ph type="body" sz="quarter" idx="25"/>
          </p:nvPr>
        </p:nvSpPr>
        <p:spPr>
          <a:xfrm>
            <a:off x="7802209" y="1995069"/>
            <a:ext cx="2191876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62" name="Textplatzhalter 17"/>
          <p:cNvSpPr>
            <a:spLocks noGrp="1"/>
          </p:cNvSpPr>
          <p:nvPr>
            <p:ph type="body" sz="quarter" idx="24"/>
          </p:nvPr>
        </p:nvSpPr>
        <p:spPr>
          <a:xfrm>
            <a:off x="5420894" y="1995069"/>
            <a:ext cx="2191876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61" name="Textplatzhalter 17"/>
          <p:cNvSpPr>
            <a:spLocks noGrp="1"/>
          </p:cNvSpPr>
          <p:nvPr>
            <p:ph type="body" sz="quarter" idx="23"/>
          </p:nvPr>
        </p:nvSpPr>
        <p:spPr>
          <a:xfrm>
            <a:off x="3058569" y="1995069"/>
            <a:ext cx="2191876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6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51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190170" y="1436862"/>
            <a:ext cx="1485524" cy="50417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52" name="Textplatzhalter 17"/>
          <p:cNvSpPr>
            <a:spLocks noGrp="1"/>
          </p:cNvSpPr>
          <p:nvPr>
            <p:ph type="body" sz="quarter" idx="16"/>
          </p:nvPr>
        </p:nvSpPr>
        <p:spPr>
          <a:xfrm>
            <a:off x="696096" y="1995069"/>
            <a:ext cx="2191876" cy="446299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b="0"/>
            </a:lvl1pPr>
            <a:lvl2pPr marL="644315" indent="-285750">
              <a:buClrTx/>
              <a:buFont typeface="Symbol" panose="05050102010706020507" pitchFamily="18" charset="2"/>
              <a:buChar char="-"/>
              <a:defRPr sz="1400" baseline="0"/>
            </a:lvl2pPr>
          </a:lstStyle>
          <a:p>
            <a:pPr lvl="0"/>
            <a:r>
              <a:rPr lang="de-DE" b="0"/>
              <a:t>Textmasterformat bearbeiten</a:t>
            </a:r>
          </a:p>
          <a:p>
            <a:pPr lvl="1"/>
            <a:r>
              <a:rPr lang="de-DE" b="0"/>
              <a:t>Zweite Ebene</a:t>
            </a:r>
          </a:p>
        </p:txBody>
      </p:sp>
      <p:sp>
        <p:nvSpPr>
          <p:cNvPr id="55" name="Textplatzhalt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550042" y="1436862"/>
            <a:ext cx="1485524" cy="504174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b="1" dirty="0"/>
              <a:t>Abschnitt-Titel</a:t>
            </a:r>
            <a:endParaRPr lang="de-DE" dirty="0"/>
          </a:p>
        </p:txBody>
      </p:sp>
      <p:sp>
        <p:nvSpPr>
          <p:cNvPr id="60" name="Rechteck 31"/>
          <p:cNvSpPr/>
          <p:nvPr/>
        </p:nvSpPr>
        <p:spPr bwMode="auto">
          <a:xfrm>
            <a:off x="486425" y="1201140"/>
            <a:ext cx="9720000" cy="560541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56173"/>
      </p:ext>
    </p:extLst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llenanga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97330" y="6806555"/>
            <a:ext cx="9509095" cy="284649"/>
          </a:xfrm>
        </p:spPr>
        <p:txBody>
          <a:bodyPr anchor="ctr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de-DE" dirty="0"/>
              <a:t>Quelle | [1]</a:t>
            </a:r>
          </a:p>
        </p:txBody>
      </p:sp>
    </p:spTree>
    <p:extLst>
      <p:ext uri="{BB962C8B-B14F-4D97-AF65-F5344CB8AC3E}">
        <p14:creationId xmlns:p14="http://schemas.microsoft.com/office/powerpoint/2010/main" val="2384326804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A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9195757" y="499668"/>
            <a:ext cx="1010666" cy="318924"/>
            <a:chOff x="8510657" y="499668"/>
            <a:chExt cx="1695766" cy="318924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gray">
            <a:xfrm>
              <a:off x="8510657" y="515056"/>
              <a:ext cx="1695766" cy="288147"/>
            </a:xfrm>
            <a:prstGeom prst="rect">
              <a:avLst/>
            </a:prstGeom>
            <a:noFill/>
            <a:ln w="10795">
              <a:noFill/>
              <a:round/>
              <a:headEnd/>
              <a:tailEnd/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>
                      <a:lumMod val="65000"/>
                    </a:schemeClr>
                  </a:solidFill>
                </a:rPr>
                <a:t>DRAFT</a:t>
              </a:r>
            </a:p>
          </p:txBody>
        </p:sp>
        <p:cxnSp>
          <p:nvCxnSpPr>
            <p:cNvPr id="9" name="Gerade Verbindung 12"/>
            <p:cNvCxnSpPr/>
            <p:nvPr/>
          </p:nvCxnSpPr>
          <p:spPr bwMode="auto">
            <a:xfrm>
              <a:off x="8510657" y="499668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Gerade Verbindung 13"/>
            <p:cNvCxnSpPr/>
            <p:nvPr/>
          </p:nvCxnSpPr>
          <p:spPr bwMode="auto">
            <a:xfrm>
              <a:off x="8510657" y="818592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66397963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9195757" y="499668"/>
            <a:ext cx="1010665" cy="318924"/>
            <a:chOff x="8510657" y="499668"/>
            <a:chExt cx="1695766" cy="318924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gray">
            <a:xfrm>
              <a:off x="8510657" y="515056"/>
              <a:ext cx="1695766" cy="288147"/>
            </a:xfrm>
            <a:prstGeom prst="rect">
              <a:avLst/>
            </a:prstGeom>
            <a:noFill/>
            <a:ln w="10795">
              <a:noFill/>
              <a:round/>
              <a:headEnd/>
              <a:tailEnd/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>
                      <a:lumMod val="65000"/>
                    </a:schemeClr>
                  </a:solidFill>
                </a:rPr>
                <a:t>BACKUP</a:t>
              </a:r>
            </a:p>
          </p:txBody>
        </p:sp>
        <p:cxnSp>
          <p:nvCxnSpPr>
            <p:cNvPr id="9" name="Gerade Verbindung 12"/>
            <p:cNvCxnSpPr/>
            <p:nvPr/>
          </p:nvCxnSpPr>
          <p:spPr bwMode="auto">
            <a:xfrm>
              <a:off x="8510657" y="499668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Gerade Verbindung 13"/>
            <p:cNvCxnSpPr/>
            <p:nvPr/>
          </p:nvCxnSpPr>
          <p:spPr bwMode="auto">
            <a:xfrm>
              <a:off x="8510657" y="818592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47976445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8510657" y="499668"/>
            <a:ext cx="1695766" cy="318924"/>
            <a:chOff x="8510657" y="499668"/>
            <a:chExt cx="1695766" cy="318924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gray">
            <a:xfrm>
              <a:off x="8510657" y="515056"/>
              <a:ext cx="1695766" cy="288147"/>
            </a:xfrm>
            <a:prstGeom prst="rect">
              <a:avLst/>
            </a:prstGeom>
            <a:noFill/>
            <a:ln w="10795">
              <a:noFill/>
              <a:round/>
              <a:headEnd/>
              <a:tailEnd/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>
                      <a:lumMod val="65000"/>
                    </a:schemeClr>
                  </a:solidFill>
                </a:rPr>
                <a:t>FOR DISCUSSION</a:t>
              </a:r>
            </a:p>
          </p:txBody>
        </p:sp>
        <p:cxnSp>
          <p:nvCxnSpPr>
            <p:cNvPr id="9" name="Gerade Verbindung 12"/>
            <p:cNvCxnSpPr/>
            <p:nvPr/>
          </p:nvCxnSpPr>
          <p:spPr bwMode="auto">
            <a:xfrm>
              <a:off x="8510657" y="499668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Gerade Verbindung 13"/>
            <p:cNvCxnSpPr/>
            <p:nvPr/>
          </p:nvCxnSpPr>
          <p:spPr bwMode="auto">
            <a:xfrm>
              <a:off x="8510657" y="818592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00176933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LIMI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8747185" y="499668"/>
            <a:ext cx="1459237" cy="318924"/>
            <a:chOff x="8510657" y="499668"/>
            <a:chExt cx="1695766" cy="318924"/>
          </a:xfrm>
        </p:grpSpPr>
        <p:sp>
          <p:nvSpPr>
            <p:cNvPr id="8" name="AutoShape 2"/>
            <p:cNvSpPr>
              <a:spLocks noChangeArrowheads="1"/>
            </p:cNvSpPr>
            <p:nvPr/>
          </p:nvSpPr>
          <p:spPr bwMode="gray">
            <a:xfrm>
              <a:off x="8510657" y="515056"/>
              <a:ext cx="1695766" cy="288147"/>
            </a:xfrm>
            <a:prstGeom prst="rect">
              <a:avLst/>
            </a:prstGeom>
            <a:noFill/>
            <a:ln w="10795">
              <a:noFill/>
              <a:round/>
              <a:headEnd/>
              <a:tailEnd/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>
                      <a:lumMod val="65000"/>
                    </a:schemeClr>
                  </a:solidFill>
                </a:rPr>
                <a:t>PRELIMINARY</a:t>
              </a:r>
            </a:p>
          </p:txBody>
        </p:sp>
        <p:cxnSp>
          <p:nvCxnSpPr>
            <p:cNvPr id="9" name="Gerade Verbindung 12"/>
            <p:cNvCxnSpPr/>
            <p:nvPr/>
          </p:nvCxnSpPr>
          <p:spPr bwMode="auto">
            <a:xfrm>
              <a:off x="8510657" y="499668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Gerade Verbindung 13"/>
            <p:cNvCxnSpPr/>
            <p:nvPr/>
          </p:nvCxnSpPr>
          <p:spPr bwMode="auto">
            <a:xfrm>
              <a:off x="8510657" y="818592"/>
              <a:ext cx="1695766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24625478"/>
      </p:ext>
    </p:extLst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8299" y="1621521"/>
            <a:ext cx="4780637" cy="4967785"/>
          </a:xfrm>
        </p:spPr>
        <p:txBody>
          <a:bodyPr/>
          <a:lstStyle>
            <a:lvl1pPr marL="342736" indent="-342736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Stufe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21292" y="1621521"/>
            <a:ext cx="4777149" cy="4967785"/>
          </a:xfrm>
        </p:spPr>
        <p:txBody>
          <a:bodyPr/>
          <a:lstStyle>
            <a:lvl1pPr marL="342736" indent="-342736" algn="l" defTabSz="994888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de-DE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pitchFamily="-109" charset="-128"/>
                <a:cs typeface="+mn-cs"/>
              </a:defRPr>
            </a:lvl1pPr>
            <a:lvl2pPr algn="l" defTabSz="994888" rtl="0" eaLnBrk="0" fontAlgn="base" hangingPunct="0">
              <a:spcBef>
                <a:spcPct val="20000"/>
              </a:spcBef>
              <a:spcAft>
                <a:spcPct val="0"/>
              </a:spcAft>
              <a:defRPr lang="de-DE" sz="1800" dirty="0" smtClean="0">
                <a:solidFill>
                  <a:schemeClr val="tx2"/>
                </a:solidFill>
                <a:latin typeface="+mn-lt"/>
                <a:ea typeface="ＭＳ Ｐゴシック" pitchFamily="-109" charset="-128"/>
                <a:cs typeface="+mn-cs"/>
              </a:defRPr>
            </a:lvl2pPr>
            <a:lvl3pPr algn="l" defTabSz="994888" rtl="0" eaLnBrk="0" fontAlgn="base" hangingPunct="0">
              <a:spcBef>
                <a:spcPct val="20000"/>
              </a:spcBef>
              <a:spcAft>
                <a:spcPct val="0"/>
              </a:spcAft>
              <a:defRPr lang="de-DE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pitchFamily="-109" charset="-128"/>
                <a:cs typeface="+mn-cs"/>
              </a:defRPr>
            </a:lvl3pPr>
            <a:lvl4pPr algn="l" defTabSz="994888" rtl="0" eaLnBrk="0" fontAlgn="base" hangingPunct="0">
              <a:spcBef>
                <a:spcPct val="20000"/>
              </a:spcBef>
              <a:spcAft>
                <a:spcPct val="0"/>
              </a:spcAft>
              <a:defRPr lang="de-DE" sz="1400" dirty="0" smtClean="0">
                <a:solidFill>
                  <a:schemeClr val="tx2"/>
                </a:solidFill>
                <a:latin typeface="+mn-lt"/>
                <a:ea typeface="ＭＳ Ｐゴシック" pitchFamily="-109" charset="-128"/>
                <a:cs typeface="+mn-cs"/>
              </a:defRPr>
            </a:lvl4pPr>
            <a:lvl5pPr algn="l" defTabSz="994888" rtl="0" eaLnBrk="0" fontAlgn="base" hangingPunct="0">
              <a:spcBef>
                <a:spcPct val="20000"/>
              </a:spcBef>
              <a:spcAft>
                <a:spcPct val="0"/>
              </a:spcAft>
              <a:defRPr lang="de-DE" sz="1400" dirty="0" smtClean="0">
                <a:solidFill>
                  <a:schemeClr val="tx2"/>
                </a:solidFill>
                <a:latin typeface="+mn-lt"/>
                <a:ea typeface="ＭＳ Ｐゴシック" pitchFamily="-109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Stufe</a:t>
            </a:r>
          </a:p>
          <a:p>
            <a:pPr lvl="0"/>
            <a:endParaRPr lang="de-DE" dirty="0"/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Titelplatzhalter 3"/>
          <p:cNvSpPr>
            <a:spLocks noGrp="1"/>
          </p:cNvSpPr>
          <p:nvPr>
            <p:ph type="title"/>
          </p:nvPr>
        </p:nvSpPr>
        <p:spPr>
          <a:xfrm>
            <a:off x="486425" y="499668"/>
            <a:ext cx="9720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/>
          <a:p>
            <a:pPr marL="0" lvl="0" latinLnBrk="0"/>
            <a:r>
              <a:rPr lang="de-DE" dirty="0"/>
              <a:t>Titel</a:t>
            </a:r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>
          <a:xfrm>
            <a:off x="697329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/>
              <a:t> |  Infoabend FSS 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797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1195743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1843743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2" name="Rechteck 31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7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18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215589632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1852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86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2037529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2685529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hteck 17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0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26205864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96875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0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2879315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3527315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hteck 17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0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3885393835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3721101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4369101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8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3742571085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Fußzeile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86425" y="499668"/>
            <a:ext cx="9720000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lvl="0" indent="0" defTabSz="994788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buNone/>
              <a:defRPr sz="2000" b="1" kern="0" baseline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marL="815504" indent="-456939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Symbol" charset="2"/>
              <a:buChar char="-"/>
              <a:defRPr sz="2899">
                <a:solidFill>
                  <a:srgbClr val="404040"/>
                </a:solidFill>
                <a:ea typeface="ＭＳ Ｐゴシック" pitchFamily="-109" charset="-128"/>
              </a:defRPr>
            </a:lvl2pPr>
            <a:lvl3pPr marL="645740" indent="-285585" defTabSz="994788" fontAlgn="base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charset="2"/>
              <a:buChar char="-"/>
              <a:defRPr sz="1600">
                <a:solidFill>
                  <a:schemeClr val="bg2"/>
                </a:solidFill>
                <a:latin typeface="Tahoma"/>
                <a:ea typeface="ＭＳ Ｐゴシック" pitchFamily="-109" charset="-128"/>
                <a:cs typeface="Tahoma"/>
              </a:defRPr>
            </a:lvl3pPr>
            <a:lvl4pPr marL="623526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4pPr>
            <a:lvl5pPr marL="802810" indent="0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Arial" charset="0"/>
              <a:buNone/>
              <a:defRPr sz="1400">
                <a:solidFill>
                  <a:srgbClr val="404040"/>
                </a:solidFill>
                <a:ea typeface="ＭＳ Ｐゴシック" pitchFamily="-109" charset="-128"/>
              </a:defRPr>
            </a:lvl5pPr>
            <a:lvl6pPr marL="2016549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6pPr>
            <a:lvl7pPr marL="2473482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7pPr>
            <a:lvl8pPr marL="2930421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8pPr>
            <a:lvl9pPr marL="3387355" indent="-387127" defTabSz="994788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Char char="►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Agenda</a:t>
            </a:r>
          </a:p>
        </p:txBody>
      </p:sp>
      <p:pic>
        <p:nvPicPr>
          <p:cNvPr id="7" name="Picture 2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104" y="3973239"/>
            <a:ext cx="4959027" cy="29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900426" y="1195743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1692513" y="1195743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cxnSp>
        <p:nvCxnSpPr>
          <p:cNvPr id="11" name="Gerade Verbindung 18"/>
          <p:cNvCxnSpPr/>
          <p:nvPr/>
        </p:nvCxnSpPr>
        <p:spPr bwMode="auto">
          <a:xfrm>
            <a:off x="900426" y="5210887"/>
            <a:ext cx="43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Gerade Verbindung 20"/>
          <p:cNvCxnSpPr/>
          <p:nvPr/>
        </p:nvCxnSpPr>
        <p:spPr bwMode="auto">
          <a:xfrm>
            <a:off x="900426" y="4562887"/>
            <a:ext cx="8892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900426" y="2037529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692513" y="2037529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3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00426" y="2879315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692513" y="2879315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18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26" y="3721101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692513" y="3721101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accent4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00426" y="4562887"/>
            <a:ext cx="792088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 algn="ctr">
              <a:buNone/>
              <a:defRPr lang="de-DE" sz="2800" b="1" kern="1200" dirty="0">
                <a:solidFill>
                  <a:srgbClr val="404040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#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692513" y="4562887"/>
            <a:ext cx="8100000" cy="648000"/>
          </a:xfrm>
          <a:noFill/>
        </p:spPr>
        <p:txBody>
          <a:bodyPr wrap="square" lIns="107935" tIns="107935" rIns="0" bIns="107935" rtlCol="0" anchor="ctr">
            <a:noAutofit/>
          </a:bodyPr>
          <a:lstStyle>
            <a:lvl1pPr marL="0" indent="0">
              <a:buNone/>
              <a:defRPr lang="de-DE" sz="1800" b="1" kern="1200" dirty="0">
                <a:solidFill>
                  <a:schemeClr val="tx1"/>
                </a:solidFill>
                <a:latin typeface="+mn-lt"/>
                <a:ea typeface="ＭＳ Ｐゴシック" charset="0"/>
              </a:defRPr>
            </a:lvl1pPr>
          </a:lstStyle>
          <a:p>
            <a:pPr marL="0" lvl="0" defTabSz="914173" latinLnBrk="0">
              <a:spcBef>
                <a:spcPct val="0"/>
              </a:spcBef>
              <a:buClr>
                <a:srgbClr val="FF8000"/>
              </a:buClr>
              <a:buSzPct val="75000"/>
              <a:tabLst>
                <a:tab pos="447405" algn="l"/>
                <a:tab pos="537841" algn="l"/>
              </a:tabLst>
            </a:pPr>
            <a:r>
              <a:rPr lang="de-DE" dirty="0"/>
              <a:t>Abschnitt</a:t>
            </a:r>
          </a:p>
        </p:txBody>
      </p:sp>
    </p:spTree>
    <p:extLst>
      <p:ext uri="{BB962C8B-B14F-4D97-AF65-F5344CB8AC3E}">
        <p14:creationId xmlns:p14="http://schemas.microsoft.com/office/powerpoint/2010/main" val="2629343449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ine Zeile -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gray">
          <a:xfrm>
            <a:off x="685610" y="1198522"/>
            <a:ext cx="9518193" cy="5375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800"/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</p:spTree>
    <p:extLst>
      <p:ext uri="{BB962C8B-B14F-4D97-AF65-F5344CB8AC3E}">
        <p14:creationId xmlns:p14="http://schemas.microsoft.com/office/powerpoint/2010/main" val="1654631938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ine Zeile -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611" y="1198522"/>
            <a:ext cx="4583326" cy="5375107"/>
          </a:xfrm>
        </p:spPr>
        <p:txBody>
          <a:bodyPr/>
          <a:lstStyle>
            <a:lvl1pPr marL="342701" indent="-342701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5421293" y="1198522"/>
            <a:ext cx="4583326" cy="5375107"/>
          </a:xfrm>
        </p:spPr>
        <p:txBody>
          <a:bodyPr/>
          <a:lstStyle>
            <a:lvl1pPr marL="342701" indent="-342701">
              <a:buFont typeface="Arial"/>
              <a:buChar char="•"/>
              <a:defRPr sz="1800">
                <a:solidFill>
                  <a:srgbClr val="404040"/>
                </a:solidFill>
              </a:defRPr>
            </a:lvl1pPr>
            <a:lvl2pPr marL="644315" indent="-285750">
              <a:buClrTx/>
              <a:buFont typeface="Symbol" panose="05050102010706020507" pitchFamily="18" charset="2"/>
              <a:buChar char="-"/>
              <a:defRPr sz="1800"/>
            </a:lvl2pPr>
            <a:lvl3pPr>
              <a:defRPr sz="1600">
                <a:solidFill>
                  <a:srgbClr val="404040"/>
                </a:solidFill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 dirty="0"/>
              <a:t> | Fußzeile einfügen</a:t>
            </a:r>
          </a:p>
        </p:txBody>
      </p:sp>
      <p:sp>
        <p:nvSpPr>
          <p:cNvPr id="15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486498" y="946548"/>
            <a:ext cx="9721443" cy="58614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16" tIns="52524" rIns="102678" bIns="52524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4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6425" y="499668"/>
            <a:ext cx="9720000" cy="676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2000" b="1" kern="0" baseline="0" dirty="0">
                <a:solidFill>
                  <a:srgbClr val="404040"/>
                </a:solidFill>
              </a:defRPr>
            </a:lvl1pPr>
          </a:lstStyle>
          <a:p>
            <a:pPr lvl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sz="2000" dirty="0"/>
              <a:t>Der Actiontitle hat die Schriftgröße 20, </a:t>
            </a:r>
            <a:r>
              <a:rPr lang="de-DE" sz="2000" dirty="0" err="1"/>
              <a:t>Tahoma</a:t>
            </a:r>
            <a:r>
              <a:rPr lang="de-DE" sz="2000" dirty="0"/>
              <a:t> und ist fett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86427" y="293177"/>
            <a:ext cx="9719997" cy="31564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400" b="1" kern="0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defTabSz="994888" eaLnBrk="0" latinLnBrk="0" hangingPunct="0">
              <a:spcBef>
                <a:spcPct val="0"/>
              </a:spcBef>
              <a:buClr>
                <a:schemeClr val="folHlink"/>
              </a:buClr>
              <a:buSzPct val="75000"/>
              <a:buFont typeface="Times" charset="0"/>
            </a:pPr>
            <a:r>
              <a:rPr lang="de-DE" dirty="0"/>
              <a:t>DER TITEL HAT DIE SCHRIFTGRÖSSE 14, TAHOMA UND IST FETT</a:t>
            </a:r>
          </a:p>
        </p:txBody>
      </p:sp>
    </p:spTree>
    <p:extLst>
      <p:ext uri="{BB962C8B-B14F-4D97-AF65-F5344CB8AC3E}">
        <p14:creationId xmlns:p14="http://schemas.microsoft.com/office/powerpoint/2010/main" val="1267485469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vmlDrawing" Target="../drawings/vmlDrawing1.v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33511285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7" name="think-cell Folie" r:id="rId32" imgW="270" imgH="270" progId="TCLayout.ActiveDocument.1">
                  <p:embed/>
                </p:oleObj>
              </mc:Choice>
              <mc:Fallback>
                <p:oleObj name="think-cell Folie" r:id="rId3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86486" y="1621521"/>
            <a:ext cx="9715115" cy="496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Stufe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913" y="7096438"/>
            <a:ext cx="10692000" cy="468000"/>
          </a:xfrm>
          <a:prstGeom prst="rect">
            <a:avLst/>
          </a:prstGeom>
          <a:solidFill>
            <a:srgbClr val="C8C8C8">
              <a:alpha val="50196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394" tIns="52513" rIns="102656" bIns="52513" numCol="1" rtlCol="0" anchor="ctr" anchorCtr="0" compatLnSpc="1">
            <a:prstTxWarp prst="textNoShape">
              <a:avLst/>
            </a:prstTxWarp>
          </a:bodyPr>
          <a:lstStyle/>
          <a:p>
            <a:pPr algn="ctr" defTabSz="995264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endParaRPr lang="de-DE" sz="180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2"/>
          </p:nvPr>
        </p:nvSpPr>
        <p:spPr>
          <a:xfrm>
            <a:off x="697330" y="7168438"/>
            <a:ext cx="3717063" cy="324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de-DE"/>
              <a:t>| Fußzeile einfügen</a:t>
            </a:r>
            <a:endParaRPr lang="de-DE" dirty="0"/>
          </a:p>
        </p:txBody>
      </p:sp>
      <p:sp>
        <p:nvSpPr>
          <p:cNvPr id="1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677" y="7139344"/>
            <a:ext cx="1529750" cy="382191"/>
          </a:xfrm>
          <a:prstGeom prst="rect">
            <a:avLst/>
          </a:prstGeom>
          <a:effectLst/>
        </p:spPr>
      </p:pic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486725" y="499668"/>
            <a:ext cx="9719403" cy="67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6" rIns="0" bIns="0" numCol="1" anchor="t" anchorCtr="0" compatLnSpc="1">
            <a:prstTxWarp prst="textNoShape">
              <a:avLst/>
            </a:prstTxWarp>
          </a:bodyPr>
          <a:lstStyle/>
          <a:p>
            <a:pPr marL="0" lvl="0" defTabSz="994888" eaLnBrk="0" latinLnBrk="0" hangingPunct="0"/>
            <a:r>
              <a:rPr lang="de-DE" dirty="0" err="1"/>
              <a:t>Aktiontitle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 bwMode="auto">
          <a:xfrm>
            <a:off x="912" y="7096438"/>
            <a:ext cx="10692000" cy="468000"/>
          </a:xfrm>
          <a:prstGeom prst="rect">
            <a:avLst/>
          </a:prstGeom>
          <a:solidFill>
            <a:srgbClr val="C8C8C8">
              <a:alpha val="50196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676" y="7139343"/>
            <a:ext cx="1529750" cy="3821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950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708" r:id="rId3"/>
    <p:sldLayoutId id="2147483709" r:id="rId4"/>
    <p:sldLayoutId id="2147483710" r:id="rId5"/>
    <p:sldLayoutId id="2147483711" r:id="rId6"/>
    <p:sldLayoutId id="2147483713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700" r:id="rId13"/>
    <p:sldLayoutId id="2147483701" r:id="rId14"/>
    <p:sldLayoutId id="2147483703" r:id="rId15"/>
    <p:sldLayoutId id="2147483715" r:id="rId16"/>
    <p:sldLayoutId id="2147483714" r:id="rId17"/>
    <p:sldLayoutId id="2147483712" r:id="rId18"/>
    <p:sldLayoutId id="2147483707" r:id="rId19"/>
    <p:sldLayoutId id="2147483704" r:id="rId20"/>
    <p:sldLayoutId id="2147483696" r:id="rId21"/>
    <p:sldLayoutId id="2147483706" r:id="rId22"/>
    <p:sldLayoutId id="2147483705" r:id="rId23"/>
    <p:sldLayoutId id="2147483698" r:id="rId24"/>
    <p:sldLayoutId id="2147483699" r:id="rId25"/>
    <p:sldLayoutId id="2147483694" r:id="rId26"/>
    <p:sldLayoutId id="2147483697" r:id="rId27"/>
    <p:sldLayoutId id="2147483716" r:id="rId28"/>
  </p:sldLayoutIdLst>
  <p:hf hdr="0" ftr="0"/>
  <p:txStyles>
    <p:titleStyle>
      <a:lvl1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lang="de-DE" sz="2000" b="1" kern="0">
          <a:solidFill>
            <a:srgbClr val="404040"/>
          </a:solidFill>
          <a:latin typeface="Tahoma"/>
          <a:ea typeface="ＭＳ Ｐゴシック" pitchFamily="-109" charset="-128"/>
          <a:cs typeface="Tahoma"/>
        </a:defRPr>
      </a:lvl1pPr>
      <a:lvl2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2pPr>
      <a:lvl3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3pPr>
      <a:lvl4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4pPr>
      <a:lvl5pPr algn="l" defTabSz="994788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charset="0"/>
        <a:defRPr sz="2100" b="1">
          <a:solidFill>
            <a:schemeClr val="tx2"/>
          </a:solidFill>
          <a:latin typeface="Tahoma" pitchFamily="34" charset="0"/>
          <a:ea typeface="ＭＳ Ｐゴシック" pitchFamily="-109" charset="-128"/>
          <a:cs typeface="ＭＳ Ｐゴシック" charset="0"/>
        </a:defRPr>
      </a:lvl5pPr>
      <a:lvl6pPr marL="456939" algn="l" defTabSz="994788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299" b="1">
          <a:solidFill>
            <a:schemeClr val="tx2"/>
          </a:solidFill>
          <a:latin typeface="Arial" charset="0"/>
        </a:defRPr>
      </a:lvl6pPr>
      <a:lvl7pPr marL="913871" algn="l" defTabSz="994788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299" b="1">
          <a:solidFill>
            <a:schemeClr val="tx2"/>
          </a:solidFill>
          <a:latin typeface="Arial" charset="0"/>
        </a:defRPr>
      </a:lvl7pPr>
      <a:lvl8pPr marL="1370808" algn="l" defTabSz="994788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299" b="1">
          <a:solidFill>
            <a:schemeClr val="tx2"/>
          </a:solidFill>
          <a:latin typeface="Arial" charset="0"/>
        </a:defRPr>
      </a:lvl8pPr>
      <a:lvl9pPr marL="1827743" algn="l" defTabSz="994788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chemeClr val="folHlink"/>
        </a:buClr>
        <a:buSzPct val="75000"/>
        <a:buFont typeface="Times" pitchFamily="18" charset="0"/>
        <a:defRPr sz="3299" b="1">
          <a:solidFill>
            <a:schemeClr val="tx2"/>
          </a:solidFill>
          <a:latin typeface="Arial" charset="0"/>
        </a:defRPr>
      </a:lvl9pPr>
    </p:titleStyle>
    <p:bodyStyle>
      <a:lvl1pPr marL="342701" indent="-342701" algn="l" defTabSz="994788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charset="0"/>
        <a:buChar char="•"/>
        <a:defRPr sz="18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1pPr>
      <a:lvl2pPr marL="815504" indent="-456939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10000"/>
        <a:buFont typeface="Symbol" charset="2"/>
        <a:buChar char="-"/>
        <a:defRPr sz="2899">
          <a:solidFill>
            <a:srgbClr val="404040"/>
          </a:solidFill>
          <a:latin typeface="+mn-lt"/>
          <a:ea typeface="ＭＳ Ｐゴシック" pitchFamily="-109" charset="-128"/>
        </a:defRPr>
      </a:lvl2pPr>
      <a:lvl3pPr marL="645740" indent="-285585" algn="l" defTabSz="994788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Symbol" charset="2"/>
        <a:buChar char="-"/>
        <a:defRPr sz="1600">
          <a:solidFill>
            <a:schemeClr val="bg2"/>
          </a:solidFill>
          <a:latin typeface="Tahoma"/>
          <a:ea typeface="ＭＳ Ｐゴシック" pitchFamily="-109" charset="-128"/>
          <a:cs typeface="Tahoma"/>
        </a:defRPr>
      </a:lvl3pPr>
      <a:lvl4pPr marL="623526" indent="0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4pPr>
      <a:lvl5pPr marL="802810" indent="0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Arial" charset="0"/>
        <a:buNone/>
        <a:defRPr sz="1400">
          <a:solidFill>
            <a:srgbClr val="404040"/>
          </a:solidFill>
          <a:latin typeface="+mn-lt"/>
          <a:ea typeface="ＭＳ Ｐゴシック" pitchFamily="-109" charset="-128"/>
        </a:defRPr>
      </a:lvl5pPr>
      <a:lvl6pPr marL="2016549" indent="-387127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6pPr>
      <a:lvl7pPr marL="2473482" indent="-387127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7pPr>
      <a:lvl8pPr marL="2930421" indent="-387127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8pPr>
      <a:lvl9pPr marL="3387355" indent="-387127" algn="l" defTabSz="994788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Arial" charset="0"/>
        <a:buChar char="►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39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71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08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43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81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17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53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87" algn="l" defTabSz="9138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2.png"/><Relationship Id="rId4" Type="http://schemas.openxmlformats.org/officeDocument/2006/relationships/image" Target="../media/image9.jpe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hyperlink" Target="file:////upload.wikimedia.org/wikipedia/commons/5/59/SAP_2011_logo.svg" TargetMode="External"/><Relationship Id="rId26" Type="http://schemas.openxmlformats.org/officeDocument/2006/relationships/image" Target="../media/image31.png"/><Relationship Id="rId39" Type="http://schemas.openxmlformats.org/officeDocument/2006/relationships/image" Target="../media/image41.png"/><Relationship Id="rId21" Type="http://schemas.openxmlformats.org/officeDocument/2006/relationships/image" Target="../media/image28.png"/><Relationship Id="rId34" Type="http://schemas.openxmlformats.org/officeDocument/2006/relationships/image" Target="../media/image37.gif"/><Relationship Id="rId42" Type="http://schemas.openxmlformats.org/officeDocument/2006/relationships/image" Target="../media/image44.jpeg"/><Relationship Id="rId47" Type="http://schemas.openxmlformats.org/officeDocument/2006/relationships/image" Target="../media/image49.jpeg"/><Relationship Id="rId50" Type="http://schemas.openxmlformats.org/officeDocument/2006/relationships/image" Target="../media/image52.gif"/><Relationship Id="rId7" Type="http://schemas.openxmlformats.org/officeDocument/2006/relationships/hyperlink" Target="file:////upload.wikimedia.org/wikipedia/commons/4/44/BMW.svg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file:////upload.wikimedia.org/wikipedia/de/2/27/Lufthansa-Logo.svg" TargetMode="External"/><Relationship Id="rId29" Type="http://schemas.openxmlformats.org/officeDocument/2006/relationships/hyperlink" Target="file:////upload.wikimedia.org/wikipedia/commons/9/9c/BASF-Logo_bw.svg" TargetMode="External"/><Relationship Id="rId11" Type="http://schemas.openxmlformats.org/officeDocument/2006/relationships/image" Target="../media/image22.jpeg"/><Relationship Id="rId24" Type="http://schemas.openxmlformats.org/officeDocument/2006/relationships/image" Target="../media/image30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2.jpg"/><Relationship Id="rId45" Type="http://schemas.openxmlformats.org/officeDocument/2006/relationships/image" Target="../media/image47.png"/><Relationship Id="rId5" Type="http://schemas.openxmlformats.org/officeDocument/2006/relationships/hyperlink" Target="file:////upload.wikimedia.org/wikipedia/de/d/da/MVV-Energie-Logo.svg" TargetMode="External"/><Relationship Id="rId15" Type="http://schemas.openxmlformats.org/officeDocument/2006/relationships/image" Target="../media/image25.png"/><Relationship Id="rId23" Type="http://schemas.openxmlformats.org/officeDocument/2006/relationships/hyperlink" Target="file:////upload.wikimedia.org/wikipedia/de/1/12/IHK-logo.svg" TargetMode="External"/><Relationship Id="rId28" Type="http://schemas.openxmlformats.org/officeDocument/2006/relationships/image" Target="../media/image32.png"/><Relationship Id="rId36" Type="http://schemas.openxmlformats.org/officeDocument/2006/relationships/image" Target="../media/image39.png"/><Relationship Id="rId49" Type="http://schemas.openxmlformats.org/officeDocument/2006/relationships/image" Target="../media/image51.png"/><Relationship Id="rId10" Type="http://schemas.openxmlformats.org/officeDocument/2006/relationships/image" Target="../media/image21.jpg"/><Relationship Id="rId19" Type="http://schemas.openxmlformats.org/officeDocument/2006/relationships/image" Target="../media/image27.png"/><Relationship Id="rId31" Type="http://schemas.openxmlformats.org/officeDocument/2006/relationships/image" Target="../media/image34.jpeg"/><Relationship Id="rId44" Type="http://schemas.openxmlformats.org/officeDocument/2006/relationships/image" Target="../media/image46.gif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hyperlink" Target="file:////upload.wikimedia.org/wikipedia/commons/1/1f/Dresdner-Bank-Logo.svg" TargetMode="External"/><Relationship Id="rId22" Type="http://schemas.openxmlformats.org/officeDocument/2006/relationships/image" Target="../media/image29.png"/><Relationship Id="rId27" Type="http://schemas.openxmlformats.org/officeDocument/2006/relationships/hyperlink" Target="file:////upload.wikimedia.org/wikipedia/de/e/ee/Bosch-Logo.svg" TargetMode="External"/><Relationship Id="rId30" Type="http://schemas.openxmlformats.org/officeDocument/2006/relationships/image" Target="../media/image33.tiff"/><Relationship Id="rId35" Type="http://schemas.openxmlformats.org/officeDocument/2006/relationships/image" Target="../media/image38.png"/><Relationship Id="rId43" Type="http://schemas.openxmlformats.org/officeDocument/2006/relationships/image" Target="../media/image45.png"/><Relationship Id="rId48" Type="http://schemas.openxmlformats.org/officeDocument/2006/relationships/image" Target="../media/image50.jpeg"/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5" Type="http://schemas.openxmlformats.org/officeDocument/2006/relationships/hyperlink" Target="file:////upload.wikimedia.org/wikipedia/commons/5/5f/Siemens-logo.svg" TargetMode="External"/><Relationship Id="rId33" Type="http://schemas.openxmlformats.org/officeDocument/2006/relationships/image" Target="../media/image36.jpg"/><Relationship Id="rId38" Type="http://schemas.openxmlformats.org/officeDocument/2006/relationships/hyperlink" Target="file:////upload.wikimedia.org/wikipedia/commons/3/35/EY_logo13.png" TargetMode="External"/><Relationship Id="rId46" Type="http://schemas.openxmlformats.org/officeDocument/2006/relationships/image" Target="../media/image48.gif"/><Relationship Id="rId20" Type="http://schemas.openxmlformats.org/officeDocument/2006/relationships/hyperlink" Target="file:////upload.wikimedia.org/wikipedia/commons/b/b5/DB-Konzern_Logo.svg" TargetMode="External"/><Relationship Id="rId41" Type="http://schemas.openxmlformats.org/officeDocument/2006/relationships/image" Target="../media/image4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53.jpg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6"/>
          <a:stretch/>
        </p:blipFill>
        <p:spPr>
          <a:xfrm>
            <a:off x="0" y="2575535"/>
            <a:ext cx="10690225" cy="498890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 bwMode="auto">
          <a:xfrm>
            <a:off x="0" y="1648326"/>
            <a:ext cx="10685206" cy="1854416"/>
          </a:xfrm>
          <a:prstGeom prst="rect">
            <a:avLst/>
          </a:prstGeom>
          <a:gradFill flip="none" rotWithShape="1">
            <a:gsLst>
              <a:gs pos="85000">
                <a:srgbClr val="FFFFFF">
                  <a:alpha val="45000"/>
                </a:srgbClr>
              </a:gs>
              <a:gs pos="90000">
                <a:srgbClr val="FFFFFF">
                  <a:alpha val="30000"/>
                </a:srgbClr>
              </a:gs>
              <a:gs pos="80000">
                <a:srgbClr val="FFFFFF">
                  <a:alpha val="60000"/>
                </a:srgbClr>
              </a:gs>
              <a:gs pos="75000">
                <a:srgbClr val="FFFFFF">
                  <a:alpha val="75000"/>
                </a:srgbClr>
              </a:gs>
              <a:gs pos="65000">
                <a:srgbClr val="FFFFFF"/>
              </a:gs>
              <a:gs pos="70000">
                <a:schemeClr val="bg1">
                  <a:alpha val="90000"/>
                </a:schemeClr>
              </a:gs>
              <a:gs pos="100000">
                <a:srgbClr val="FFFFFF">
                  <a:alpha val="0"/>
                </a:srgbClr>
              </a:gs>
              <a:gs pos="95000">
                <a:schemeClr val="bg1">
                  <a:alpha val="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0" name="think-cell Folie" r:id="rId5" imgW="413" imgH="416" progId="TCLayout.ActiveDocument.1">
                  <p:embed/>
                </p:oleObj>
              </mc:Choice>
              <mc:Fallback>
                <p:oleObj name="think-cell Folie" r:id="rId5" imgW="413" imgH="416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Fußzeile einfügen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575113" y="2011473"/>
            <a:ext cx="9540000" cy="648000"/>
          </a:xfrm>
          <a:prstGeom prst="rect">
            <a:avLst/>
          </a:prstGeom>
          <a:ln/>
        </p:spPr>
        <p:txBody>
          <a:bodyPr lIns="0" anchor="ctr">
            <a:noAutofit/>
          </a:bodyPr>
          <a:lstStyle>
            <a:lvl1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000" b="1" kern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algn="l" defTabSz="994788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2100"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39" algn="l" defTabSz="99478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99" b="1">
                <a:solidFill>
                  <a:schemeClr val="tx2"/>
                </a:solidFill>
                <a:latin typeface="Arial" charset="0"/>
              </a:defRPr>
            </a:lvl6pPr>
            <a:lvl7pPr marL="913871" algn="l" defTabSz="99478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99" b="1">
                <a:solidFill>
                  <a:schemeClr val="tx2"/>
                </a:solidFill>
                <a:latin typeface="Arial" charset="0"/>
              </a:defRPr>
            </a:lvl7pPr>
            <a:lvl8pPr marL="1370808" algn="l" defTabSz="99478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99" b="1">
                <a:solidFill>
                  <a:schemeClr val="tx2"/>
                </a:solidFill>
                <a:latin typeface="Arial" charset="0"/>
              </a:defRPr>
            </a:lvl8pPr>
            <a:lvl9pPr marL="1827743" algn="l" defTabSz="994788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299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400" dirty="0">
                <a:solidFill>
                  <a:schemeClr val="tx1"/>
                </a:solidFill>
                <a:latin typeface="Tahoma" charset="0"/>
                <a:ea typeface="ＭＳ Ｐゴシック" charset="0"/>
              </a:rPr>
              <a:t>Mannheimer Studenten beraten Unternehmen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676" y="7142620"/>
            <a:ext cx="1529844" cy="38219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44" y="7172209"/>
            <a:ext cx="1746278" cy="32301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876" y="478673"/>
            <a:ext cx="5042472" cy="12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0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Vorlesungsankündigung HWS17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Studentische Unternehmensberatung – Was steckt dahinter?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BERATUNG NEBEN DEM STUDIUM</a:t>
            </a:r>
          </a:p>
        </p:txBody>
      </p:sp>
      <p:grpSp>
        <p:nvGrpSpPr>
          <p:cNvPr id="22" name="Gruppieren 21"/>
          <p:cNvGrpSpPr/>
          <p:nvPr/>
        </p:nvGrpSpPr>
        <p:grpSpPr>
          <a:xfrm>
            <a:off x="486427" y="1436292"/>
            <a:ext cx="9720000" cy="4906075"/>
            <a:chOff x="486427" y="946548"/>
            <a:chExt cx="9720000" cy="4906075"/>
          </a:xfrm>
        </p:grpSpPr>
        <p:sp>
          <p:nvSpPr>
            <p:cNvPr id="6" name="Rechteck 12"/>
            <p:cNvSpPr/>
            <p:nvPr/>
          </p:nvSpPr>
          <p:spPr bwMode="auto">
            <a:xfrm>
              <a:off x="486427" y="946548"/>
              <a:ext cx="9720000" cy="4906075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400" tIns="52516" rIns="102663" bIns="5251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95363" fontAlgn="base">
                <a:spcBef>
                  <a:spcPct val="0"/>
                </a:spcBef>
                <a:spcAft>
                  <a:spcPct val="0"/>
                </a:spcAft>
                <a:buClr>
                  <a:srgbClr val="004080"/>
                </a:buClr>
                <a:buSzPct val="75000"/>
                <a:buFont typeface="Arial" charset="0"/>
                <a:buNone/>
              </a:pPr>
              <a:endParaRPr lang="de-DE" sz="1800">
                <a:solidFill>
                  <a:srgbClr val="646464"/>
                </a:solidFill>
                <a:latin typeface="Arial" charset="0"/>
              </a:endParaRPr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3906426" y="1170966"/>
              <a:ext cx="2880000" cy="65700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400" tIns="52516" rIns="102663" bIns="525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7073624" y="1174171"/>
              <a:ext cx="2880000" cy="65700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400" tIns="52516" rIns="102663" bIns="525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736600" y="1174171"/>
              <a:ext cx="2880000" cy="65700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4400" tIns="52516" rIns="102663" bIns="525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Picture 8"/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6600" y="2132267"/>
              <a:ext cx="2880000" cy="144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feld 10"/>
            <p:cNvSpPr txBox="1"/>
            <p:nvPr/>
          </p:nvSpPr>
          <p:spPr>
            <a:xfrm>
              <a:off x="736600" y="1232673"/>
              <a:ext cx="2880000" cy="540000"/>
            </a:xfrm>
            <a:prstGeom prst="rect">
              <a:avLst/>
            </a:prstGeom>
          </p:spPr>
          <p:txBody>
            <a:bodyPr wrap="none" lIns="36000" tIns="0" rIns="36000" bIns="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buFont typeface="Arial" charset="0"/>
                <a:buNone/>
                <a:defRPr/>
              </a:pPr>
              <a:r>
                <a:rPr lang="de-DE" sz="2000" b="1" dirty="0">
                  <a:ea typeface="ＭＳ Ｐゴシック" pitchFamily="34" charset="-128"/>
                </a:rPr>
                <a:t>Studenten</a:t>
              </a:r>
            </a:p>
          </p:txBody>
        </p:sp>
        <p:sp>
          <p:nvSpPr>
            <p:cNvPr id="15" name="Textfeld 10"/>
            <p:cNvSpPr txBox="1"/>
            <p:nvPr/>
          </p:nvSpPr>
          <p:spPr>
            <a:xfrm>
              <a:off x="3906426" y="1232673"/>
              <a:ext cx="2880000" cy="540000"/>
            </a:xfrm>
            <a:prstGeom prst="rect">
              <a:avLst/>
            </a:prstGeom>
          </p:spPr>
          <p:txBody>
            <a:bodyPr wrap="none" lIns="36000" tIns="0" rIns="36000" bIns="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buFont typeface="Arial" charset="0"/>
                <a:buNone/>
                <a:defRPr/>
              </a:pPr>
              <a:r>
                <a:rPr lang="de-DE" sz="2000" b="1" dirty="0">
                  <a:ea typeface="ＭＳ Ｐゴシック" pitchFamily="34" charset="-128"/>
                </a:rPr>
                <a:t>beraten</a:t>
              </a:r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06426" y="2132169"/>
              <a:ext cx="2880000" cy="1441698"/>
            </a:xfrm>
            <a:prstGeom prst="rect">
              <a:avLst/>
            </a:prstGeom>
          </p:spPr>
        </p:pic>
        <p:sp>
          <p:nvSpPr>
            <p:cNvPr id="17" name="Textfeld 10"/>
            <p:cNvSpPr txBox="1"/>
            <p:nvPr/>
          </p:nvSpPr>
          <p:spPr>
            <a:xfrm>
              <a:off x="7073624" y="1232673"/>
              <a:ext cx="2880000" cy="540000"/>
            </a:xfrm>
            <a:prstGeom prst="rect">
              <a:avLst/>
            </a:prstGeom>
          </p:spPr>
          <p:txBody>
            <a:bodyPr wrap="none" lIns="36000" tIns="0" rIns="36000" bIns="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buFont typeface="Arial" charset="0"/>
                <a:buNone/>
                <a:defRPr/>
              </a:pPr>
              <a:r>
                <a:rPr lang="de-DE" sz="2000" b="1" dirty="0">
                  <a:ea typeface="ＭＳ Ｐゴシック" pitchFamily="34" charset="-128"/>
                </a:rPr>
                <a:t>Unternehmen</a:t>
              </a: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235" y="2132169"/>
              <a:ext cx="2526779" cy="1441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7"/>
            <p:cNvSpPr>
              <a:spLocks noChangeArrowheads="1"/>
            </p:cNvSpPr>
            <p:nvPr/>
          </p:nvSpPr>
          <p:spPr bwMode="gray">
            <a:xfrm>
              <a:off x="737008" y="3874861"/>
              <a:ext cx="2880000" cy="16766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>
              <a:softEdge rad="0"/>
            </a:effectLst>
          </p:spPr>
          <p:txBody>
            <a:bodyPr lIns="0" tIns="46779" rIns="0" bIns="46779" anchor="ctr"/>
            <a:lstStyle/>
            <a:p>
              <a:pPr algn="ctr" defTabSz="104251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defRPr/>
              </a:pPr>
              <a:r>
                <a:rPr lang="de-DE" sz="1600" b="1" dirty="0">
                  <a:solidFill>
                    <a:schemeClr val="accent5"/>
                  </a:solidFill>
                  <a:latin typeface="Tahoma"/>
                  <a:ea typeface="ＭＳ Ｐゴシック" pitchFamily="-109" charset="-128"/>
                  <a:cs typeface="Tahoma"/>
                </a:rPr>
                <a:t>INTEGRA</a:t>
              </a: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 vereint </a:t>
              </a:r>
              <a:b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über 60 Studenten verschiedener Fachrichtungen </a:t>
              </a:r>
              <a:b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dirty="0">
                  <a:ea typeface="ＭＳ Ｐゴシック" pitchFamily="-109" charset="-128"/>
                  <a:cs typeface="Tahoma"/>
                </a:rPr>
                <a:t>und 350 Alumni in </a:t>
              </a: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einer einzigartigen Initiative</a:t>
              </a: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gray">
            <a:xfrm>
              <a:off x="3906426" y="3874861"/>
              <a:ext cx="2880000" cy="16766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>
              <a:softEdge rad="0"/>
            </a:effectLst>
          </p:spPr>
          <p:txBody>
            <a:bodyPr lIns="0" tIns="46779" rIns="0" bIns="46779" anchor="ctr"/>
            <a:lstStyle/>
            <a:p>
              <a:pPr algn="ctr" defTabSz="104251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  <a:defRPr/>
              </a:pP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Wir beraten unsere Klienten </a:t>
              </a:r>
              <a:b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in </a:t>
              </a: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spannenden Fragestellungen </a:t>
              </a:r>
              <a:b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zu einem überzeugenden </a:t>
              </a:r>
              <a:b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Preis-Leistungs-Verhältnis</a:t>
              </a: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gray">
            <a:xfrm>
              <a:off x="7073624" y="3874861"/>
              <a:ext cx="2880000" cy="16766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>
              <a:softEdge rad="0"/>
            </a:effectLst>
          </p:spPr>
          <p:txBody>
            <a:bodyPr lIns="0" tIns="46779" rIns="0" bIns="46779" anchor="ctr"/>
            <a:lstStyle/>
            <a:p>
              <a:pPr algn="ctr" defTabSz="104251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</a:pP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Zu unseren Klienten zählen </a:t>
              </a:r>
            </a:p>
            <a:p>
              <a:pPr algn="ctr" defTabSz="1042515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8000"/>
                </a:buClr>
                <a:buSzPct val="75000"/>
              </a:pP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DAX-Konzerne, </a:t>
              </a:r>
              <a:b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b="1" dirty="0">
                  <a:latin typeface="Tahoma"/>
                  <a:ea typeface="ＭＳ Ｐゴシック" pitchFamily="-109" charset="-128"/>
                  <a:cs typeface="Tahoma"/>
                </a:rPr>
                <a:t>Mittelständler </a:t>
              </a: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und </a:t>
              </a:r>
              <a:r>
                <a:rPr lang="de-DE" sz="1600" b="1" dirty="0">
                  <a:ea typeface="ＭＳ Ｐゴシック" pitchFamily="-109" charset="-128"/>
                  <a:cs typeface="Tahoma"/>
                </a:rPr>
                <a:t>Startups</a:t>
              </a:r>
              <a:b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</a:br>
              <a:r>
                <a:rPr lang="de-DE" sz="1600" dirty="0">
                  <a:latin typeface="Tahoma"/>
                  <a:ea typeface="ＭＳ Ｐゴシック" pitchFamily="-109" charset="-128"/>
                  <a:cs typeface="Tahoma"/>
                </a:rPr>
                <a:t>verschiedener Branchen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21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 | Vorlesungsankündigung HWS17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Unsere Klienten – Vom Start-up bis zum Großkonzern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BERATUNG NEBEN DEM STUDIUM</a:t>
            </a:r>
          </a:p>
        </p:txBody>
      </p:sp>
      <p:sp>
        <p:nvSpPr>
          <p:cNvPr id="66" name="Rechteck 65"/>
          <p:cNvSpPr/>
          <p:nvPr/>
        </p:nvSpPr>
        <p:spPr bwMode="auto">
          <a:xfrm>
            <a:off x="486426" y="1261939"/>
            <a:ext cx="9720000" cy="151353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endParaRPr lang="de-DE" sz="1800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67" name="Rechteck 40"/>
          <p:cNvSpPr/>
          <p:nvPr/>
        </p:nvSpPr>
        <p:spPr bwMode="auto">
          <a:xfrm>
            <a:off x="486426" y="6158483"/>
            <a:ext cx="9720000" cy="76659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endParaRPr lang="de-DE" sz="1800" dirty="0">
              <a:solidFill>
                <a:srgbClr val="646464"/>
              </a:solidFill>
              <a:latin typeface="Arial" charset="0"/>
            </a:endParaRPr>
          </a:p>
        </p:txBody>
      </p:sp>
      <p:pic>
        <p:nvPicPr>
          <p:cNvPr id="68" name="Grafik 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t="-30190" r="52718" b="-10071"/>
          <a:stretch/>
        </p:blipFill>
        <p:spPr>
          <a:xfrm>
            <a:off x="2522493" y="4205600"/>
            <a:ext cx="1584176" cy="504056"/>
          </a:xfrm>
          <a:prstGeom prst="rect">
            <a:avLst/>
          </a:prstGeom>
        </p:spPr>
      </p:pic>
      <p:pic>
        <p:nvPicPr>
          <p:cNvPr id="69" name="Picture 8" descr="http://www.bvik.org/root/img/pool/mitglieder-verzeichnis/unternehmen/logo_expotechnik_we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2" b="35949"/>
          <a:stretch/>
        </p:blipFill>
        <p:spPr bwMode="auto">
          <a:xfrm>
            <a:off x="576000" y="5316508"/>
            <a:ext cx="1764000" cy="39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6" descr="Datei:MVV-Energie-Logo.sv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2189329"/>
            <a:ext cx="1490129" cy="32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File:BMW.sv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36" y="1318490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http://www.zawatzky.de/cms/images/logo-mobilcenter_zawatzk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119" y="5228986"/>
            <a:ext cx="1152000" cy="4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rafik 7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6"/>
          <a:stretch/>
        </p:blipFill>
        <p:spPr>
          <a:xfrm>
            <a:off x="5495810" y="5104462"/>
            <a:ext cx="1259909" cy="571500"/>
          </a:xfrm>
          <a:prstGeom prst="rect">
            <a:avLst/>
          </a:prstGeom>
        </p:spPr>
      </p:pic>
      <p:pic>
        <p:nvPicPr>
          <p:cNvPr id="74" name="Picture 27" descr="http://www.vitamed-quinger.com/images/content/partner/logo/Hartmann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331" y="1354742"/>
            <a:ext cx="1065276" cy="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7" descr="Capgemini sd&amp;m Logo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9405" b="-14678"/>
          <a:stretch/>
        </p:blipFill>
        <p:spPr bwMode="auto">
          <a:xfrm>
            <a:off x="8199598" y="5290699"/>
            <a:ext cx="1944000" cy="3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1" descr="http://www.logoprofi.com/blog/wp-content/uploads/2011/01/logo_deutschebank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632" y="1424859"/>
            <a:ext cx="2001386" cy="4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File:Dresdner-Bank-Logo.svg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872" y="2183095"/>
            <a:ext cx="2013855" cy="3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7" descr="Datei:Lufthansa-Logo.svg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42" y="2164390"/>
            <a:ext cx="1845515" cy="37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File:SAP 2011 logo.svg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600" y="1424975"/>
            <a:ext cx="782474" cy="39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5" descr="File:DB-Konzern Logo.svg">
            <a:hlinkClick r:id="rId20"/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43"/>
          <a:stretch/>
        </p:blipFill>
        <p:spPr bwMode="auto">
          <a:xfrm>
            <a:off x="6020283" y="2080843"/>
            <a:ext cx="756063" cy="54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" descr="http://www.schmittralf.de/wp-content/uploads/2011/07/Volksbank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13" y="1412505"/>
            <a:ext cx="619328" cy="42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Datei:IHK-logo.svg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74" y="4169656"/>
            <a:ext cx="107807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35" descr="File:Siemens-logo.svg">
            <a:hlinkClick r:id="rId25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1" y="1431210"/>
            <a:ext cx="1621061" cy="38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Datei:Bosch-Logo.svg">
            <a:hlinkClick r:id="rId27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55" y="2161273"/>
            <a:ext cx="1621061" cy="38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2">
            <a:hlinkClick r:id="rId29"/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9057" y="1346845"/>
            <a:ext cx="1110580" cy="55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3" descr="http://www.zulieferdatenbank.net/markt/firmenregister/logos/19035_njj0r8hc941o64rkk3n1tlvvi0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238" y="5218237"/>
            <a:ext cx="1664453" cy="4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ttp://www.opasca.com/de/files/presse_opasca_logo.png"/>
          <p:cNvPicPr/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07" y="6303146"/>
            <a:ext cx="2228493" cy="464185"/>
          </a:xfrm>
          <a:prstGeom prst="rect">
            <a:avLst/>
          </a:prstGeom>
          <a:noFill/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87" y="4109277"/>
            <a:ext cx="909805" cy="600379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6" y="3333253"/>
            <a:ext cx="1457325" cy="504825"/>
          </a:xfrm>
          <a:prstGeom prst="rect">
            <a:avLst/>
          </a:prstGeom>
        </p:spPr>
      </p:pic>
      <p:pic>
        <p:nvPicPr>
          <p:cNvPr id="90" name="Picture 2" descr="Solution Logo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503" y="6304838"/>
            <a:ext cx="1088235" cy="4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fik 9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76" y="3377278"/>
            <a:ext cx="1517929" cy="460800"/>
          </a:xfrm>
          <a:prstGeom prst="rect">
            <a:avLst/>
          </a:prstGeom>
        </p:spPr>
      </p:pic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001" y="6251543"/>
            <a:ext cx="1435164" cy="56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9" descr="File:EY logo13.png">
            <a:hlinkClick r:id="rId38"/>
          </p:cNvPr>
          <p:cNvPicPr>
            <a:picLocks noChangeAspect="1" noChangeArrowheads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96"/>
          <a:stretch/>
        </p:blipFill>
        <p:spPr bwMode="auto">
          <a:xfrm>
            <a:off x="9115251" y="2013759"/>
            <a:ext cx="785591" cy="67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76" y="6193729"/>
            <a:ext cx="1376355" cy="708419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87" y="3406024"/>
            <a:ext cx="1643348" cy="432054"/>
          </a:xfrm>
          <a:prstGeom prst="rect">
            <a:avLst/>
          </a:prstGeom>
        </p:spPr>
      </p:pic>
      <p:pic>
        <p:nvPicPr>
          <p:cNvPr id="96" name="Grafik 6" descr="sdm_logo_4c.jpg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69" y="4114428"/>
            <a:ext cx="1244006" cy="59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Grafik 96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09" y="2995150"/>
            <a:ext cx="831639" cy="842928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7" y="3377278"/>
            <a:ext cx="1169723" cy="460800"/>
          </a:xfrm>
          <a:prstGeom prst="rect">
            <a:avLst/>
          </a:prstGeom>
        </p:spPr>
      </p:pic>
      <p:pic>
        <p:nvPicPr>
          <p:cNvPr id="99" name="Grafik 9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92" y="4248856"/>
            <a:ext cx="751713" cy="460800"/>
          </a:xfrm>
          <a:prstGeom prst="rect">
            <a:avLst/>
          </a:prstGeom>
        </p:spPr>
      </p:pic>
      <p:pic>
        <p:nvPicPr>
          <p:cNvPr id="100" name="Picture 2" descr="http://www.isolite.de/cms/images/isolitelogo.gif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4290555"/>
            <a:ext cx="1819275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http://www.ettlingen.de/site/Ettlingen/get/1214992/SFS_Logo_Bardusch_2013.jp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910" y="4174234"/>
            <a:ext cx="1211746" cy="5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Grafik 101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66" y="5342470"/>
            <a:ext cx="1368000" cy="333492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69" y="6304838"/>
            <a:ext cx="1382400" cy="460800"/>
          </a:xfrm>
          <a:prstGeom prst="rect">
            <a:avLst/>
          </a:prstGeom>
        </p:spPr>
      </p:pic>
      <p:sp>
        <p:nvSpPr>
          <p:cNvPr id="104" name="Rechteck 40"/>
          <p:cNvSpPr/>
          <p:nvPr/>
        </p:nvSpPr>
        <p:spPr bwMode="auto">
          <a:xfrm>
            <a:off x="486426" y="2993585"/>
            <a:ext cx="9720000" cy="296165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buFont typeface="Arial" charset="0"/>
              <a:buNone/>
            </a:pPr>
            <a:endParaRPr lang="de-DE" sz="1800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05" name="Rectangle 9"/>
          <p:cNvSpPr>
            <a:spLocks noChangeArrowheads="1"/>
          </p:cNvSpPr>
          <p:nvPr/>
        </p:nvSpPr>
        <p:spPr bwMode="auto">
          <a:xfrm>
            <a:off x="4776533" y="6061379"/>
            <a:ext cx="1139786" cy="21021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4000" rIns="5400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b="1" dirty="0">
                <a:solidFill>
                  <a:schemeClr val="bg1">
                    <a:lumMod val="65000"/>
                  </a:schemeClr>
                </a:solidFill>
                <a:latin typeface="Tahoma" pitchFamily="-108" charset="0"/>
              </a:rPr>
              <a:t>START-UPS</a:t>
            </a:r>
          </a:p>
        </p:txBody>
      </p:sp>
      <p:sp>
        <p:nvSpPr>
          <p:cNvPr id="106" name="Rectangle 9"/>
          <p:cNvSpPr>
            <a:spLocks noChangeArrowheads="1"/>
          </p:cNvSpPr>
          <p:nvPr/>
        </p:nvSpPr>
        <p:spPr bwMode="auto">
          <a:xfrm>
            <a:off x="4639476" y="2841354"/>
            <a:ext cx="1412297" cy="30777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4000" rIns="5400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b="1" dirty="0">
                <a:solidFill>
                  <a:schemeClr val="bg1">
                    <a:lumMod val="65000"/>
                  </a:schemeClr>
                </a:solidFill>
                <a:latin typeface="Tahoma" pitchFamily="-108" charset="0"/>
              </a:rPr>
              <a:t>MITTELSTAND</a:t>
            </a:r>
          </a:p>
        </p:txBody>
      </p:sp>
      <p:pic>
        <p:nvPicPr>
          <p:cNvPr id="107" name="Picture 6" descr="http://logo.industrystock.com/49854.gif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41" y="3229256"/>
            <a:ext cx="900000" cy="60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 9"/>
          <p:cNvSpPr>
            <a:spLocks noChangeArrowheads="1"/>
          </p:cNvSpPr>
          <p:nvPr/>
        </p:nvSpPr>
        <p:spPr bwMode="auto">
          <a:xfrm>
            <a:off x="4790960" y="1118609"/>
            <a:ext cx="1110932" cy="30777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4000" rIns="54000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b="1" dirty="0">
                <a:solidFill>
                  <a:schemeClr val="bg1">
                    <a:lumMod val="65000"/>
                  </a:schemeClr>
                </a:solidFill>
                <a:latin typeface="Tahoma" pitchFamily="-108" charset="0"/>
              </a:rPr>
              <a:t>KONZERNE</a:t>
            </a:r>
          </a:p>
        </p:txBody>
      </p:sp>
    </p:spTree>
    <p:extLst>
      <p:ext uri="{BB962C8B-B14F-4D97-AF65-F5344CB8AC3E}">
        <p14:creationId xmlns:p14="http://schemas.microsoft.com/office/powerpoint/2010/main" val="41559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8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327205" y="7167369"/>
            <a:ext cx="358406" cy="32613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5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8" name="Titel 3"/>
          <p:cNvSpPr txBox="1">
            <a:spLocks/>
          </p:cNvSpPr>
          <p:nvPr/>
        </p:nvSpPr>
        <p:spPr>
          <a:xfrm>
            <a:off x="486425" y="499668"/>
            <a:ext cx="9720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lvl1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lang="de-DE" sz="2000" b="1" kern="0" smtClean="0">
                <a:solidFill>
                  <a:srgbClr val="404040"/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1900" dirty="0"/>
              <a:t>Entwickle dich bei INTEGRA persönlich weiter und werde Teil unseres einzigartigen Vereinslebens </a:t>
            </a:r>
          </a:p>
        </p:txBody>
      </p:sp>
      <p:sp>
        <p:nvSpPr>
          <p:cNvPr id="21" name="Titel 3"/>
          <p:cNvSpPr txBox="1">
            <a:spLocks/>
          </p:cNvSpPr>
          <p:nvPr/>
        </p:nvSpPr>
        <p:spPr>
          <a:xfrm>
            <a:off x="486425" y="293177"/>
            <a:ext cx="9620250" cy="31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60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sz="1400" b="1" kern="0" spc="70">
                <a:solidFill>
                  <a:schemeClr val="bg1">
                    <a:lumMod val="65000"/>
                  </a:schemeClr>
                </a:solidFill>
                <a:latin typeface="Tahoma"/>
                <a:ea typeface="ＭＳ Ｐゴシック" pitchFamily="-109" charset="-128"/>
                <a:cs typeface="Tahoma"/>
              </a:defRPr>
            </a:lvl1pPr>
            <a:lvl2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2pPr>
            <a:lvl3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3pPr>
            <a:lvl4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4pPr>
            <a:lvl5pPr defTabSz="994888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charset="0"/>
              <a:defRPr b="1">
                <a:solidFill>
                  <a:schemeClr val="tx2"/>
                </a:solidFill>
                <a:latin typeface="Tahoma" pitchFamily="34" charset="0"/>
                <a:ea typeface="ＭＳ Ｐゴシック" pitchFamily="-109" charset="-128"/>
                <a:cs typeface="ＭＳ Ｐゴシック" charset="0"/>
              </a:defRPr>
            </a:lvl5pPr>
            <a:lvl6pPr marL="456984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6pPr>
            <a:lvl7pPr marL="913963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7pPr>
            <a:lvl8pPr marL="1370945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8pPr>
            <a:lvl9pPr marL="1827926" defTabSz="994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Times" pitchFamily="18" charset="0"/>
              <a:defRPr sz="3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dirty="0"/>
              <a:t>VEREINSLEBEN</a:t>
            </a:r>
          </a:p>
        </p:txBody>
      </p:sp>
      <p:sp>
        <p:nvSpPr>
          <p:cNvPr id="70" name="Datumsplatzhalter 1">
            <a:extLst>
              <a:ext uri="{FF2B5EF4-FFF2-40B4-BE49-F238E27FC236}">
                <a16:creationId xmlns:a16="http://schemas.microsoft.com/office/drawing/2014/main" id="{2EEB76C5-9682-4E64-BBE5-239AB949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7330" y="7168438"/>
            <a:ext cx="3717063" cy="324000"/>
          </a:xfrm>
        </p:spPr>
        <p:txBody>
          <a:bodyPr/>
          <a:lstStyle/>
          <a:p>
            <a:r>
              <a:rPr lang="de-DE" dirty="0"/>
              <a:t> | Vorlesungsankündigung HWS17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2A9A100-D428-4E9E-BC50-36531B123A03}"/>
              </a:ext>
            </a:extLst>
          </p:cNvPr>
          <p:cNvSpPr/>
          <p:nvPr/>
        </p:nvSpPr>
        <p:spPr bwMode="auto">
          <a:xfrm>
            <a:off x="1507122" y="2632377"/>
            <a:ext cx="1800000" cy="1800000"/>
          </a:xfrm>
          <a:prstGeom prst="ellipse">
            <a:avLst/>
          </a:prstGeom>
          <a:blipFill dpi="0" rotWithShape="1">
            <a:blip r:embed="rId7"/>
            <a:srcRect/>
            <a:stretch>
              <a:fillRect l="-22000" t="2000" r="-23000" b="-4000"/>
            </a:stretch>
          </a:blipFill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14000" endPos="25000" dir="5400000" sy="-100000" algn="bl" rotWithShape="0"/>
          </a:effectLst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&lt;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D90BB3-FD8D-4438-A12C-55CF8B7F7851}"/>
              </a:ext>
            </a:extLst>
          </p:cNvPr>
          <p:cNvSpPr txBox="1"/>
          <p:nvPr/>
        </p:nvSpPr>
        <p:spPr>
          <a:xfrm>
            <a:off x="1501262" y="2087440"/>
            <a:ext cx="1811719" cy="34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rgbClr val="FF8000"/>
              </a:buClr>
            </a:pPr>
            <a:r>
              <a:rPr lang="de-DE" sz="2000" b="1" i="1" dirty="0">
                <a:solidFill>
                  <a:schemeClr val="accent5"/>
                </a:solidFill>
                <a:latin typeface="Georgia" panose="02040502050405020303" pitchFamily="18" charset="0"/>
              </a:rPr>
              <a:t>Events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A6D9B0-64C8-472F-B404-923CD3337B07}"/>
              </a:ext>
            </a:extLst>
          </p:cNvPr>
          <p:cNvSpPr txBox="1"/>
          <p:nvPr/>
        </p:nvSpPr>
        <p:spPr>
          <a:xfrm>
            <a:off x="1259001" y="4931227"/>
            <a:ext cx="2296241" cy="190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Stammtisch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Running Dinner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Weinwanderung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Weihnachtsmarkt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 err="1">
                <a:solidFill>
                  <a:srgbClr val="404040"/>
                </a:solidFill>
              </a:rPr>
              <a:t>Lasertag</a:t>
            </a:r>
            <a:endParaRPr lang="de-DE" sz="1600" b="1" dirty="0">
              <a:solidFill>
                <a:srgbClr val="404040"/>
              </a:solidFill>
            </a:endParaRPr>
          </a:p>
          <a:p>
            <a:pPr algn="ctr"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…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E16E1D-7716-4A55-80FD-5E038EF919F0}"/>
              </a:ext>
            </a:extLst>
          </p:cNvPr>
          <p:cNvSpPr txBox="1"/>
          <p:nvPr/>
        </p:nvSpPr>
        <p:spPr>
          <a:xfrm>
            <a:off x="2794558" y="1408279"/>
            <a:ext cx="5127171" cy="47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rgbClr val="FF8000"/>
              </a:buClr>
            </a:pPr>
            <a:r>
              <a:rPr lang="de-DE" sz="2800" b="1" i="1" dirty="0">
                <a:solidFill>
                  <a:srgbClr val="FFFFFF">
                    <a:lumMod val="65000"/>
                  </a:srgbClr>
                </a:solidFill>
                <a:latin typeface="Georgia" panose="02040502050405020303" pitchFamily="18" charset="0"/>
              </a:rPr>
              <a:t>Gemeinsame…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114BBA6-7B3B-406C-A1A5-EA3BCCA2CBC7}"/>
              </a:ext>
            </a:extLst>
          </p:cNvPr>
          <p:cNvGrpSpPr/>
          <p:nvPr/>
        </p:nvGrpSpPr>
        <p:grpSpPr>
          <a:xfrm>
            <a:off x="7054362" y="2087440"/>
            <a:ext cx="2527336" cy="4707348"/>
            <a:chOff x="6988102" y="2087440"/>
            <a:chExt cx="2527336" cy="4707348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77C1441-A09C-47D0-BB66-341C20681517}"/>
                </a:ext>
              </a:extLst>
            </p:cNvPr>
            <p:cNvSpPr/>
            <p:nvPr/>
          </p:nvSpPr>
          <p:spPr bwMode="auto">
            <a:xfrm>
              <a:off x="7351770" y="2632377"/>
              <a:ext cx="1800000" cy="1800000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 l="-15000" t="-16000" r="-17000" b="2000"/>
              </a:stretch>
            </a:blipFill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reflection blurRad="6350" stA="14000" endPos="25000" dir="5400000" sy="-100000" algn="bl" rotWithShape="0"/>
            </a:effectLst>
          </p:spPr>
          <p:txBody>
            <a:bodyPr rot="0" spcFirstLastPara="0" vertOverflow="overflow" horzOverflow="overflow" vert="horz" wrap="none" lIns="104400" tIns="52516" rIns="102663" bIns="525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95363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1800" dirty="0">
                <a:solidFill>
                  <a:schemeClr val="tx2"/>
                </a:solidFill>
                <a:latin typeface="Arial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912CB06E-2B3B-4AF9-9139-E93A431552AE}"/>
                </a:ext>
              </a:extLst>
            </p:cNvPr>
            <p:cNvSpPr txBox="1"/>
            <p:nvPr/>
          </p:nvSpPr>
          <p:spPr>
            <a:xfrm>
              <a:off x="7345911" y="2087440"/>
              <a:ext cx="1811719" cy="347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39598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buClr>
                  <a:srgbClr val="FF8000"/>
                </a:buClr>
              </a:pPr>
              <a:r>
                <a:rPr lang="de-DE" sz="2000" b="1" i="1" dirty="0">
                  <a:solidFill>
                    <a:schemeClr val="accent5"/>
                  </a:solidFill>
                  <a:latin typeface="Georgia" panose="02040502050405020303" pitchFamily="18" charset="0"/>
                </a:rPr>
                <a:t>Ausflüge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27C90CEF-7327-4525-906E-85C21A5A4DC0}"/>
                </a:ext>
              </a:extLst>
            </p:cNvPr>
            <p:cNvSpPr txBox="1"/>
            <p:nvPr/>
          </p:nvSpPr>
          <p:spPr>
            <a:xfrm>
              <a:off x="6988102" y="4931227"/>
              <a:ext cx="2527336" cy="1863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39598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900"/>
                </a:spcAft>
                <a:buClr>
                  <a:srgbClr val="FF8000"/>
                </a:buClr>
              </a:pPr>
              <a:r>
                <a:rPr lang="de-DE" sz="1600" b="1" dirty="0">
                  <a:solidFill>
                    <a:srgbClr val="404040"/>
                  </a:solidFill>
                </a:rPr>
                <a:t>Strategiewochenenden</a:t>
              </a:r>
            </a:p>
            <a:p>
              <a:pPr algn="ctr">
                <a:spcAft>
                  <a:spcPts val="900"/>
                </a:spcAft>
                <a:buClr>
                  <a:srgbClr val="FF8000"/>
                </a:buClr>
              </a:pPr>
              <a:r>
                <a:rPr lang="de-DE" sz="1600" b="1" dirty="0">
                  <a:solidFill>
                    <a:srgbClr val="404040"/>
                  </a:solidFill>
                </a:rPr>
                <a:t>Netzwerke in Karlsruhe und Stuttgart</a:t>
              </a:r>
            </a:p>
            <a:p>
              <a:pPr algn="ctr">
                <a:spcAft>
                  <a:spcPts val="900"/>
                </a:spcAft>
                <a:buClr>
                  <a:srgbClr val="FF8000"/>
                </a:buClr>
              </a:pPr>
              <a:r>
                <a:rPr lang="de-DE" sz="1600" b="1" dirty="0">
                  <a:solidFill>
                    <a:srgbClr val="404040"/>
                  </a:solidFill>
                </a:rPr>
                <a:t>Deutschlandweite Strategietreffen</a:t>
              </a:r>
            </a:p>
            <a:p>
              <a:pPr algn="ctr">
                <a:spcAft>
                  <a:spcPts val="900"/>
                </a:spcAft>
                <a:buClr>
                  <a:srgbClr val="FF8000"/>
                </a:buClr>
              </a:pPr>
              <a:r>
                <a:rPr lang="de-DE" sz="1600" b="1" dirty="0">
                  <a:solidFill>
                    <a:srgbClr val="404040"/>
                  </a:solidFill>
                </a:rPr>
                <a:t>…</a:t>
              </a:r>
            </a:p>
          </p:txBody>
        </p:sp>
      </p:grpSp>
      <p:sp>
        <p:nvSpPr>
          <p:cNvPr id="49" name="Ellipse 48">
            <a:extLst>
              <a:ext uri="{FF2B5EF4-FFF2-40B4-BE49-F238E27FC236}">
                <a16:creationId xmlns:a16="http://schemas.microsoft.com/office/drawing/2014/main" id="{BE5863DA-6C02-479E-9B7A-E7C02849E75F}"/>
              </a:ext>
            </a:extLst>
          </p:cNvPr>
          <p:cNvSpPr/>
          <p:nvPr/>
        </p:nvSpPr>
        <p:spPr bwMode="auto">
          <a:xfrm>
            <a:off x="4462576" y="2632377"/>
            <a:ext cx="1800000" cy="1800000"/>
          </a:xfrm>
          <a:prstGeom prst="ellipse">
            <a:avLst/>
          </a:prstGeom>
          <a:blipFill dpi="0" rotWithShape="1">
            <a:blip r:embed="rId9"/>
            <a:srcRect/>
            <a:stretch>
              <a:fillRect l="-22000" t="2000" r="-23000" b="-4000"/>
            </a:stretch>
          </a:blipFill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14000" endPos="25000" dir="5400000" sy="-100000" algn="bl" rotWithShape="0"/>
          </a:effectLst>
        </p:spPr>
        <p:txBody>
          <a:bodyPr rot="0" spcFirstLastPara="0" vertOverflow="overflow" horzOverflow="overflow" vert="horz" wrap="none" lIns="104400" tIns="52516" rIns="102663" bIns="52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363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</a:pPr>
            <a:endParaRPr lang="de-DE" sz="18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E29323D-3051-4404-9322-195ADB8BD641}"/>
              </a:ext>
            </a:extLst>
          </p:cNvPr>
          <p:cNvSpPr txBox="1"/>
          <p:nvPr/>
        </p:nvSpPr>
        <p:spPr>
          <a:xfrm>
            <a:off x="4172079" y="2087440"/>
            <a:ext cx="2380993" cy="34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rgbClr val="FF8000"/>
              </a:buClr>
            </a:pPr>
            <a:r>
              <a:rPr lang="de-DE" sz="2000" b="1" i="1" dirty="0">
                <a:solidFill>
                  <a:schemeClr val="accent5"/>
                </a:solidFill>
                <a:latin typeface="Georgia" panose="02040502050405020303" pitchFamily="18" charset="0"/>
              </a:rPr>
              <a:t>Weiterbildungen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A7EE591-403F-42B7-B16E-BE8F38AF57B9}"/>
              </a:ext>
            </a:extLst>
          </p:cNvPr>
          <p:cNvSpPr txBox="1"/>
          <p:nvPr/>
        </p:nvSpPr>
        <p:spPr>
          <a:xfrm>
            <a:off x="4214456" y="4931227"/>
            <a:ext cx="2296241" cy="190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959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Beratungsprojekte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Schulungen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Workshops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Case Studies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Interne Projekte</a:t>
            </a:r>
          </a:p>
          <a:p>
            <a:pPr algn="ctr">
              <a:spcAft>
                <a:spcPts val="600"/>
              </a:spcAft>
              <a:buClr>
                <a:srgbClr val="FF8000"/>
              </a:buClr>
            </a:pPr>
            <a:r>
              <a:rPr lang="de-DE" sz="1600" b="1" dirty="0">
                <a:solidFill>
                  <a:srgbClr val="40404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5177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CC0A769-5D9F-49D0-9EAF-0743567E8E0E}"/>
              </a:ext>
            </a:extLst>
          </p:cNvPr>
          <p:cNvSpPr/>
          <p:nvPr/>
        </p:nvSpPr>
        <p:spPr bwMode="auto">
          <a:xfrm>
            <a:off x="0" y="-21722"/>
            <a:ext cx="10690225" cy="7260771"/>
          </a:xfrm>
          <a:prstGeom prst="rect">
            <a:avLst/>
          </a:prstGeom>
          <a:blipFill dpi="0" rotWithShape="1">
            <a:blip r:embed="rId4">
              <a:alphaModFix amt="80000"/>
            </a:blip>
            <a:srcRect/>
            <a:stretch>
              <a:fillRect l="-15000" t="-16000" r="-17000" b="2000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DE4841A-B849-48CD-A776-7B3BBADC642B}"/>
              </a:ext>
            </a:extLst>
          </p:cNvPr>
          <p:cNvSpPr/>
          <p:nvPr/>
        </p:nvSpPr>
        <p:spPr bwMode="auto">
          <a:xfrm>
            <a:off x="2624" y="0"/>
            <a:ext cx="10688913" cy="1320744"/>
          </a:xfrm>
          <a:prstGeom prst="rect">
            <a:avLst/>
          </a:prstGeom>
          <a:gradFill>
            <a:gsLst>
              <a:gs pos="0">
                <a:srgbClr val="FFFFFF">
                  <a:alpha val="70000"/>
                </a:srgbClr>
              </a:gs>
              <a:gs pos="75000">
                <a:srgbClr val="FFFFFF">
                  <a:alpha val="7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0" name="think-cell Folie" r:id="rId5" imgW="413" imgH="416" progId="TCLayout.ActiveDocument.1">
                  <p:embed/>
                </p:oleObj>
              </mc:Choice>
              <mc:Fallback>
                <p:oleObj name="think-cell Folie" r:id="rId5" imgW="413" imgH="416" progId="TCLayout.ActiveDocument.1">
                  <p:embed/>
                  <p:pic>
                    <p:nvPicPr>
                      <p:cNvPr id="20" name="Objekt 1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7"/>
          <p:cNvSpPr>
            <a:spLocks noChangeArrowheads="1"/>
          </p:cNvSpPr>
          <p:nvPr/>
        </p:nvSpPr>
        <p:spPr bwMode="gray">
          <a:xfrm>
            <a:off x="486427" y="5432188"/>
            <a:ext cx="9719997" cy="1429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t"/>
          <a:lstStyle/>
          <a:p>
            <a:pPr defTabSz="1042515" eaLnBrk="0" fontAlgn="base" hangingPunct="0">
              <a:spcBef>
                <a:spcPts val="600"/>
              </a:spcBef>
              <a:buClr>
                <a:srgbClr val="FF8000"/>
              </a:buClr>
              <a:buSzPct val="75000"/>
              <a:tabLst>
                <a:tab pos="1349375" algn="l"/>
              </a:tabLst>
              <a:defRPr/>
            </a:pPr>
            <a:r>
              <a:rPr lang="de-DE" sz="2400" b="1" dirty="0">
                <a:solidFill>
                  <a:schemeClr val="accent5"/>
                </a:solidFill>
                <a:latin typeface="Tahoma"/>
                <a:ea typeface="ＭＳ Ｐゴシック" pitchFamily="-109" charset="-128"/>
                <a:cs typeface="Tahoma"/>
              </a:rPr>
              <a:t>Lerne uns beim Infoabend &amp; </a:t>
            </a:r>
            <a:r>
              <a:rPr lang="de-DE" sz="2400" b="1" dirty="0" err="1">
                <a:solidFill>
                  <a:schemeClr val="accent5"/>
                </a:solidFill>
                <a:latin typeface="Tahoma"/>
                <a:ea typeface="ＭＳ Ｐゴシック" pitchFamily="-109" charset="-128"/>
                <a:cs typeface="Tahoma"/>
              </a:rPr>
              <a:t>Get-Together</a:t>
            </a:r>
            <a:r>
              <a:rPr lang="de-DE" sz="2400" b="1" dirty="0">
                <a:solidFill>
                  <a:schemeClr val="accent5"/>
                </a:solidFill>
                <a:latin typeface="Tahoma"/>
                <a:ea typeface="ＭＳ Ｐゴシック" pitchFamily="-109" charset="-128"/>
                <a:cs typeface="Tahoma"/>
              </a:rPr>
              <a:t> kennen!</a:t>
            </a:r>
          </a:p>
          <a:p>
            <a:pPr defTabSz="674688" eaLnBrk="0" fontAlgn="base" hangingPunct="0">
              <a:spcBef>
                <a:spcPts val="513"/>
              </a:spcBef>
              <a:buClr>
                <a:srgbClr val="FF8000"/>
              </a:buClr>
              <a:buSzPct val="75000"/>
              <a:tabLst>
                <a:tab pos="1349375" algn="l"/>
              </a:tabLst>
              <a:defRPr/>
            </a:pPr>
            <a:r>
              <a:rPr lang="de-DE" sz="2400" dirty="0">
                <a:solidFill>
                  <a:schemeClr val="bg1"/>
                </a:solidFill>
                <a:ea typeface="ＭＳ Ｐゴシック" pitchFamily="-109" charset="-128"/>
                <a:cs typeface="Tahoma"/>
              </a:rPr>
              <a:t>Dienstag 	| 12. September 19:00 Uhr | O 145</a:t>
            </a:r>
            <a:endParaRPr lang="de-DE" sz="2400" dirty="0">
              <a:solidFill>
                <a:schemeClr val="bg1"/>
              </a:solidFill>
              <a:highlight>
                <a:srgbClr val="FF0000"/>
              </a:highlight>
              <a:ea typeface="ＭＳ Ｐゴシック" pitchFamily="-109" charset="-128"/>
              <a:cs typeface="Tahoma"/>
            </a:endParaRPr>
          </a:p>
          <a:p>
            <a:pPr defTabSz="674688" eaLnBrk="0" fontAlgn="base" hangingPunct="0">
              <a:spcBef>
                <a:spcPts val="513"/>
              </a:spcBef>
              <a:buClr>
                <a:srgbClr val="FF8000"/>
              </a:buClr>
              <a:buSzPct val="75000"/>
              <a:tabLst>
                <a:tab pos="1349375" algn="l"/>
              </a:tabLst>
              <a:defRPr/>
            </a:pPr>
            <a:r>
              <a:rPr lang="de-DE" sz="2400" dirty="0">
                <a:solidFill>
                  <a:schemeClr val="bg1"/>
                </a:solidFill>
                <a:ea typeface="ＭＳ Ｐゴシック" pitchFamily="-109" charset="-128"/>
                <a:cs typeface="Tahoma"/>
              </a:rPr>
              <a:t>Mittwoch 	| 13. September 19:00 Uhr | O 145</a:t>
            </a:r>
          </a:p>
          <a:p>
            <a:pPr defTabSz="674688" eaLnBrk="0" fontAlgn="base" hangingPunct="0">
              <a:spcBef>
                <a:spcPts val="513"/>
              </a:spcBef>
              <a:buClr>
                <a:srgbClr val="FF8000"/>
              </a:buClr>
              <a:buSzPct val="75000"/>
              <a:tabLst>
                <a:tab pos="1349375" algn="l"/>
              </a:tabLst>
              <a:defRPr/>
            </a:pPr>
            <a:endParaRPr lang="de-DE" sz="2400" dirty="0">
              <a:solidFill>
                <a:srgbClr val="404040"/>
              </a:solidFill>
              <a:ea typeface="ＭＳ Ｐゴシック" pitchFamily="-109" charset="-128"/>
              <a:cs typeface="Tahoma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4D8D99-31A6-CE44-A4D9-5366428C25E9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486425" y="499668"/>
            <a:ext cx="9720000" cy="676607"/>
          </a:xfrm>
        </p:spPr>
        <p:txBody>
          <a:bodyPr/>
          <a:lstStyle/>
          <a:p>
            <a:r>
              <a:rPr lang="de-DE" dirty="0"/>
              <a:t>Deine Perspektive – Was kannst du bei uns mitnehmen?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WERDE STUDENTISCHER BERATER </a:t>
            </a:r>
          </a:p>
          <a:p>
            <a:endParaRPr lang="de-DE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gray">
          <a:xfrm>
            <a:off x="5622639" y="2043803"/>
            <a:ext cx="5398867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endParaRPr lang="de-DE" sz="2200" dirty="0">
              <a:ln w="3175">
                <a:solidFill>
                  <a:schemeClr val="bg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gray">
          <a:xfrm>
            <a:off x="5622639" y="3491464"/>
            <a:ext cx="5398867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2200" b="1" dirty="0">
              <a:ln w="3175">
                <a:solidFill>
                  <a:schemeClr val="bg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gray">
          <a:xfrm>
            <a:off x="5622639" y="4215036"/>
            <a:ext cx="5398867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endParaRPr lang="de-DE" sz="2200" b="1" dirty="0">
              <a:ln w="3175">
                <a:solidFill>
                  <a:schemeClr val="bg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26" name="Freeform 1078"/>
          <p:cNvSpPr>
            <a:spLocks/>
          </p:cNvSpPr>
          <p:nvPr/>
        </p:nvSpPr>
        <p:spPr bwMode="auto">
          <a:xfrm>
            <a:off x="5018285" y="1419510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1078"/>
          <p:cNvSpPr>
            <a:spLocks/>
          </p:cNvSpPr>
          <p:nvPr/>
        </p:nvSpPr>
        <p:spPr bwMode="auto">
          <a:xfrm>
            <a:off x="5018285" y="2142567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1078"/>
          <p:cNvSpPr>
            <a:spLocks/>
          </p:cNvSpPr>
          <p:nvPr/>
        </p:nvSpPr>
        <p:spPr bwMode="auto">
          <a:xfrm>
            <a:off x="5018285" y="2866655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1078"/>
          <p:cNvSpPr>
            <a:spLocks/>
          </p:cNvSpPr>
          <p:nvPr/>
        </p:nvSpPr>
        <p:spPr bwMode="auto">
          <a:xfrm>
            <a:off x="5018285" y="3590228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Freeform 1078"/>
          <p:cNvSpPr>
            <a:spLocks/>
          </p:cNvSpPr>
          <p:nvPr/>
        </p:nvSpPr>
        <p:spPr bwMode="auto">
          <a:xfrm>
            <a:off x="5018285" y="4313800"/>
            <a:ext cx="320691" cy="277355"/>
          </a:xfrm>
          <a:custGeom>
            <a:avLst/>
            <a:gdLst>
              <a:gd name="T0" fmla="*/ 0 w 207"/>
              <a:gd name="T1" fmla="*/ 91 h 180"/>
              <a:gd name="T2" fmla="*/ 17 w 207"/>
              <a:gd name="T3" fmla="*/ 76 h 180"/>
              <a:gd name="T4" fmla="*/ 20 w 207"/>
              <a:gd name="T5" fmla="*/ 76 h 180"/>
              <a:gd name="T6" fmla="*/ 71 w 207"/>
              <a:gd name="T7" fmla="*/ 106 h 180"/>
              <a:gd name="T8" fmla="*/ 75 w 207"/>
              <a:gd name="T9" fmla="*/ 109 h 180"/>
              <a:gd name="T10" fmla="*/ 202 w 207"/>
              <a:gd name="T11" fmla="*/ 0 h 180"/>
              <a:gd name="T12" fmla="*/ 207 w 207"/>
              <a:gd name="T13" fmla="*/ 13 h 180"/>
              <a:gd name="T14" fmla="*/ 205 w 207"/>
              <a:gd name="T15" fmla="*/ 15 h 180"/>
              <a:gd name="T16" fmla="*/ 163 w 207"/>
              <a:gd name="T17" fmla="*/ 59 h 180"/>
              <a:gd name="T18" fmla="*/ 110 w 207"/>
              <a:gd name="T19" fmla="*/ 134 h 180"/>
              <a:gd name="T20" fmla="*/ 86 w 207"/>
              <a:gd name="T21" fmla="*/ 176 h 180"/>
              <a:gd name="T22" fmla="*/ 84 w 207"/>
              <a:gd name="T23" fmla="*/ 180 h 180"/>
              <a:gd name="T24" fmla="*/ 0 w 207"/>
              <a:gd name="T25" fmla="*/ 91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7" h="180">
                <a:moveTo>
                  <a:pt x="0" y="91"/>
                </a:moveTo>
                <a:cubicBezTo>
                  <a:pt x="6" y="86"/>
                  <a:pt x="11" y="81"/>
                  <a:pt x="17" y="76"/>
                </a:cubicBezTo>
                <a:cubicBezTo>
                  <a:pt x="17" y="75"/>
                  <a:pt x="19" y="75"/>
                  <a:pt x="20" y="76"/>
                </a:cubicBezTo>
                <a:cubicBezTo>
                  <a:pt x="38" y="84"/>
                  <a:pt x="55" y="94"/>
                  <a:pt x="71" y="106"/>
                </a:cubicBezTo>
                <a:cubicBezTo>
                  <a:pt x="72" y="107"/>
                  <a:pt x="74" y="108"/>
                  <a:pt x="75" y="109"/>
                </a:cubicBezTo>
                <a:cubicBezTo>
                  <a:pt x="111" y="66"/>
                  <a:pt x="153" y="29"/>
                  <a:pt x="202" y="0"/>
                </a:cubicBezTo>
                <a:cubicBezTo>
                  <a:pt x="204" y="4"/>
                  <a:pt x="205" y="8"/>
                  <a:pt x="207" y="13"/>
                </a:cubicBezTo>
                <a:cubicBezTo>
                  <a:pt x="207" y="13"/>
                  <a:pt x="206" y="15"/>
                  <a:pt x="205" y="15"/>
                </a:cubicBezTo>
                <a:cubicBezTo>
                  <a:pt x="190" y="29"/>
                  <a:pt x="176" y="43"/>
                  <a:pt x="163" y="59"/>
                </a:cubicBezTo>
                <a:cubicBezTo>
                  <a:pt x="143" y="82"/>
                  <a:pt x="126" y="107"/>
                  <a:pt x="110" y="134"/>
                </a:cubicBezTo>
                <a:cubicBezTo>
                  <a:pt x="102" y="148"/>
                  <a:pt x="94" y="162"/>
                  <a:pt x="86" y="176"/>
                </a:cubicBezTo>
                <a:cubicBezTo>
                  <a:pt x="85" y="177"/>
                  <a:pt x="84" y="178"/>
                  <a:pt x="84" y="180"/>
                </a:cubicBezTo>
                <a:cubicBezTo>
                  <a:pt x="57" y="148"/>
                  <a:pt x="30" y="118"/>
                  <a:pt x="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Datumsplatzhalter 1">
            <a:extLst>
              <a:ext uri="{FF2B5EF4-FFF2-40B4-BE49-F238E27FC236}">
                <a16:creationId xmlns:a16="http://schemas.microsoft.com/office/drawing/2014/main" id="{E92C9024-64AD-4EEE-A5CD-3BE3471422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7330" y="7168438"/>
            <a:ext cx="3717063" cy="324000"/>
          </a:xfrm>
        </p:spPr>
        <p:txBody>
          <a:bodyPr/>
          <a:lstStyle/>
          <a:p>
            <a:r>
              <a:rPr lang="de-DE" dirty="0"/>
              <a:t> | Vorlesungsankündigung HWS17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532C0A-75B7-4CE8-A66B-E88BEF55562E}"/>
              </a:ext>
            </a:extLst>
          </p:cNvPr>
          <p:cNvSpPr/>
          <p:nvPr/>
        </p:nvSpPr>
        <p:spPr bwMode="auto">
          <a:xfrm>
            <a:off x="4841056" y="1270155"/>
            <a:ext cx="5849169" cy="57606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5622640" y="1288243"/>
            <a:ext cx="4495396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Tahoma"/>
                <a:ea typeface="ＭＳ Ｐゴシック" pitchFamily="-109" charset="-128"/>
                <a:cs typeface="Tahoma"/>
              </a:rPr>
              <a:t>Persönliche Weiterentwicklung</a:t>
            </a:r>
            <a:endParaRPr lang="de-DE" sz="2200" dirty="0">
              <a:ln w="3175">
                <a:noFill/>
              </a:ln>
              <a:solidFill>
                <a:schemeClr val="tx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Tahoma"/>
              <a:ea typeface="ＭＳ Ｐゴシック" pitchFamily="-109" charset="-128"/>
              <a:cs typeface="Tahoma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4F20554-10EA-45FD-A32B-64AAEF175C4D}"/>
              </a:ext>
            </a:extLst>
          </p:cNvPr>
          <p:cNvSpPr/>
          <p:nvPr/>
        </p:nvSpPr>
        <p:spPr bwMode="auto">
          <a:xfrm>
            <a:off x="4841056" y="1993213"/>
            <a:ext cx="5849169" cy="57606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FA3E00F8-1177-4FAD-BAD3-BBAD698F4A6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22640" y="2011301"/>
            <a:ext cx="4449012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ＭＳ Ｐゴシック" pitchFamily="-109" charset="-128"/>
                <a:cs typeface="Tahoma"/>
              </a:rPr>
              <a:t>Einzigartiger Klientenkontakt</a:t>
            </a:r>
            <a:endParaRPr lang="de-DE" sz="2200" dirty="0">
              <a:ln w="3175">
                <a:noFill/>
              </a:ln>
              <a:solidFill>
                <a:schemeClr val="tx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A812BA7-93AD-4FFC-87EF-3DA9E115D2CC}"/>
              </a:ext>
            </a:extLst>
          </p:cNvPr>
          <p:cNvSpPr/>
          <p:nvPr/>
        </p:nvSpPr>
        <p:spPr bwMode="auto">
          <a:xfrm>
            <a:off x="4841056" y="2717301"/>
            <a:ext cx="5849169" cy="57606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6EE290-ACD6-4249-9CE1-253FCA39F15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22640" y="2735389"/>
            <a:ext cx="3541238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  <a:defRPr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ＭＳ Ｐゴシック" pitchFamily="-109" charset="-128"/>
                <a:cs typeface="Tahoma"/>
              </a:rPr>
              <a:t>Spannende Projekte</a:t>
            </a:r>
            <a:endParaRPr lang="de-DE" sz="2200" dirty="0">
              <a:ln w="3175">
                <a:noFill/>
              </a:ln>
              <a:solidFill>
                <a:schemeClr val="tx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ＭＳ Ｐゴシック" pitchFamily="-109" charset="-128"/>
              <a:cs typeface="Tahoma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EBF54BF-D8AC-41FA-B6EB-8127B907CAEE}"/>
              </a:ext>
            </a:extLst>
          </p:cNvPr>
          <p:cNvSpPr/>
          <p:nvPr/>
        </p:nvSpPr>
        <p:spPr bwMode="auto">
          <a:xfrm>
            <a:off x="4841056" y="3440874"/>
            <a:ext cx="5849169" cy="57606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A12727F2-47DF-46CF-8734-FCBF7B016D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22640" y="3458962"/>
            <a:ext cx="2838873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ＭＳ Ｐゴシック" pitchFamily="-109" charset="-128"/>
                <a:cs typeface="Tahoma"/>
              </a:rPr>
              <a:t>Viel Spaß im Team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13836A6-43BD-4E8B-AD3F-2EBC44FB507B}"/>
              </a:ext>
            </a:extLst>
          </p:cNvPr>
          <p:cNvSpPr/>
          <p:nvPr/>
        </p:nvSpPr>
        <p:spPr bwMode="auto">
          <a:xfrm>
            <a:off x="4993456" y="4164445"/>
            <a:ext cx="5696769" cy="576064"/>
          </a:xfrm>
          <a:prstGeom prst="rect">
            <a:avLst/>
          </a:prstGeom>
          <a:gradFill>
            <a:gsLst>
              <a:gs pos="0">
                <a:schemeClr val="accent3">
                  <a:alpha val="0"/>
                  <a:lumMod val="56000"/>
                  <a:lumOff val="44000"/>
                </a:schemeClr>
              </a:gs>
              <a:gs pos="100000">
                <a:schemeClr val="bg1">
                  <a:alpha val="75000"/>
                </a:scheme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4400" tIns="52516" rIns="102663" bIns="52516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Arial" charset="0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7" name="Rectangle 7">
            <a:extLst>
              <a:ext uri="{FF2B5EF4-FFF2-40B4-BE49-F238E27FC236}">
                <a16:creationId xmlns:a16="http://schemas.microsoft.com/office/drawing/2014/main" id="{8F0D81DF-1CA7-43E5-847F-CE8BD139C4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22640" y="4182533"/>
            <a:ext cx="2858751" cy="5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779" rIns="0" bIns="46779" anchor="ctr"/>
          <a:lstStyle/>
          <a:p>
            <a:pPr defTabSz="1042515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8000"/>
              </a:buClr>
              <a:buSzPct val="75000"/>
            </a:pPr>
            <a:r>
              <a:rPr lang="de-DE" sz="2200" b="1" dirty="0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ＭＳ Ｐゴシック" pitchFamily="-109" charset="-128"/>
                <a:cs typeface="Tahoma"/>
              </a:rPr>
              <a:t>Großes Netzwerk</a:t>
            </a:r>
          </a:p>
        </p:txBody>
      </p:sp>
    </p:spTree>
    <p:extLst>
      <p:ext uri="{BB962C8B-B14F-4D97-AF65-F5344CB8AC3E}">
        <p14:creationId xmlns:p14="http://schemas.microsoft.com/office/powerpoint/2010/main" val="1630845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559vkn.kyFv_3fRRRQC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559vkn.kyFv_3fRRRQC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50916_Folienmaster_HWS2015_StarterKit_0.3_PH">
  <a:themeElements>
    <a:clrScheme name="INTEGRAcolour">
      <a:dk1>
        <a:srgbClr val="404040"/>
      </a:dk1>
      <a:lt1>
        <a:srgbClr val="FFFFFF"/>
      </a:lt1>
      <a:dk2>
        <a:srgbClr val="646464"/>
      </a:dk2>
      <a:lt2>
        <a:srgbClr val="404040"/>
      </a:lt2>
      <a:accent1>
        <a:srgbClr val="595959"/>
      </a:accent1>
      <a:accent2>
        <a:srgbClr val="646464"/>
      </a:accent2>
      <a:accent3>
        <a:srgbClr val="FFFFFF"/>
      </a:accent3>
      <a:accent4>
        <a:srgbClr val="A6A6A6"/>
      </a:accent4>
      <a:accent5>
        <a:srgbClr val="FF8000"/>
      </a:accent5>
      <a:accent6>
        <a:srgbClr val="BFBFBF"/>
      </a:accent6>
      <a:hlink>
        <a:srgbClr val="D9D9D9"/>
      </a:hlink>
      <a:folHlink>
        <a:srgbClr val="FF8000"/>
      </a:folHlink>
    </a:clrScheme>
    <a:fontScheme name="INTEGR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rtlCol="0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04400" tIns="52516" rIns="102663" bIns="52516" numCol="1" anchor="ctr" anchorCtr="0" compatLnSpc="1">
        <a:prstTxWarp prst="textNoShape">
          <a:avLst/>
        </a:prstTxWarp>
      </a:bodyPr>
      <a:lstStyle>
        <a:defPPr marL="0" marR="0" indent="0" algn="ctr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folHlink"/>
          </a:buClr>
          <a:buSzPct val="75000"/>
          <a:buFont typeface="Arial" charset="0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39598" rIns="0" bIns="0" numCol="1" anchor="t" anchorCtr="0" compatLnSpc="1">
        <a:prstTxWarp prst="textNoShape">
          <a:avLst/>
        </a:prstTxWarp>
      </a:bodyPr>
      <a:lstStyle>
        <a:defPPr>
          <a:buClr>
            <a:srgbClr val="FF8000"/>
          </a:buClr>
          <a:defRPr sz="1400" dirty="0" smtClean="0">
            <a:solidFill>
              <a:srgbClr val="FFFFFF">
                <a:lumMod val="65000"/>
              </a:srgbClr>
            </a:solidFill>
          </a:defRPr>
        </a:defPPr>
      </a:lstStyle>
    </a:txDef>
  </a:objectDefaults>
  <a:extraClrSchemeLst>
    <a:extraClrScheme>
      <a:clrScheme name="EY_PowerPoint-Vorlage 1">
        <a:dk1>
          <a:srgbClr val="000000"/>
        </a:dk1>
        <a:lt1>
          <a:srgbClr val="FFFFFF"/>
        </a:lt1>
        <a:dk2>
          <a:srgbClr val="646464"/>
        </a:dk2>
        <a:lt2>
          <a:srgbClr val="333333"/>
        </a:lt2>
        <a:accent1>
          <a:srgbClr val="808080"/>
        </a:accent1>
        <a:accent2>
          <a:srgbClr val="999999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8A"/>
        </a:accent6>
        <a:hlink>
          <a:srgbClr val="C0C0C0"/>
        </a:hlink>
        <a:folHlink>
          <a:srgbClr val="FFD2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0916_Folienmaster_HWS2015_StarterKit_0.3_PH" id="{3C0E102E-2B68-44ED-B1D7-4CE9F3533107}" vid="{97D34DFF-9C8B-4721-A810-CD5F2550525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20150916_Folienmaster_HWS2015_StarterKit_0 3_PH (006)</Template>
  <TotalTime>0</TotalTime>
  <Words>168</Words>
  <Application>Microsoft Macintosh PowerPoint</Application>
  <PresentationFormat>Custom</PresentationFormat>
  <Paragraphs>64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Georgia</vt:lpstr>
      <vt:lpstr>Symbol</vt:lpstr>
      <vt:lpstr>Tahoma</vt:lpstr>
      <vt:lpstr>Times</vt:lpstr>
      <vt:lpstr>20150916_Folienmaster_HWS2015_StarterKit_0.3_PH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 Maack</dc:creator>
  <cp:lastModifiedBy>Heiko Trötsch</cp:lastModifiedBy>
  <cp:revision>57</cp:revision>
  <cp:lastPrinted>2016-09-02T16:37:01Z</cp:lastPrinted>
  <dcterms:created xsi:type="dcterms:W3CDTF">2016-02-15T23:37:26Z</dcterms:created>
  <dcterms:modified xsi:type="dcterms:W3CDTF">2019-02-27T11:01:42Z</dcterms:modified>
</cp:coreProperties>
</file>